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2" r:id="rId3"/>
    <p:sldId id="260" r:id="rId4"/>
    <p:sldId id="261" r:id="rId5"/>
    <p:sldId id="259" r:id="rId6"/>
    <p:sldId id="257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4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3CFF1-2B07-409B-930E-CA45E5C11805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A38A7-10D7-4DB3-BE1E-0BA13F9FB5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2265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A38A7-10D7-4DB3-BE1E-0BA13F9FB5A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9891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modelingcommons.org/browse/one_model/3476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NetLogo traffic with lane changing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COMP575 Project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943600" y="54864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Carl Edwards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13778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			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Investigate how cars changing lanes affect traffic by building a NetLogo </a:t>
            </a:r>
            <a:r>
              <a:rPr lang="en-US" dirty="0" smtClean="0"/>
              <a:t>model to simulate and record results.</a:t>
            </a:r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A user </a:t>
            </a:r>
            <a:r>
              <a:rPr lang="en-US" dirty="0" smtClean="0"/>
              <a:t>configurable</a:t>
            </a:r>
            <a:r>
              <a:rPr lang="en-US" dirty="0" smtClean="0"/>
              <a:t> </a:t>
            </a:r>
            <a:r>
              <a:rPr lang="en-US" dirty="0"/>
              <a:t>number of </a:t>
            </a:r>
            <a:r>
              <a:rPr lang="en-US" dirty="0" smtClean="0"/>
              <a:t>turtles are randomly place in lanes.  As a car approaches another car it changes lanes or slows down otherwise it speeds up.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57038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Agent algorithms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Building </a:t>
            </a:r>
            <a:r>
              <a:rPr lang="en-US" dirty="0" smtClean="0"/>
              <a:t>the dividing lines (dashed and solid).</a:t>
            </a:r>
          </a:p>
          <a:p>
            <a:endParaRPr lang="en-US" dirty="0" smtClean="0"/>
          </a:p>
          <a:p>
            <a:r>
              <a:rPr lang="en-US" dirty="0" smtClean="0"/>
              <a:t>Collision </a:t>
            </a:r>
            <a:r>
              <a:rPr lang="en-US" dirty="0" smtClean="0"/>
              <a:t>detection (turtles-on patch-ahead).</a:t>
            </a:r>
          </a:p>
          <a:p>
            <a:endParaRPr lang="en-US" dirty="0" smtClean="0"/>
          </a:p>
          <a:p>
            <a:r>
              <a:rPr lang="en-US" dirty="0" smtClean="0"/>
              <a:t>Room </a:t>
            </a:r>
            <a:r>
              <a:rPr lang="en-US" dirty="0" smtClean="0"/>
              <a:t>to pass (patch-left-and-ahead).</a:t>
            </a:r>
          </a:p>
          <a:p>
            <a:endParaRPr lang="en-US" dirty="0" smtClean="0"/>
          </a:p>
          <a:p>
            <a:r>
              <a:rPr lang="en-US" dirty="0" smtClean="0"/>
              <a:t>Avoid </a:t>
            </a:r>
            <a:r>
              <a:rPr lang="en-US" dirty="0" smtClean="0"/>
              <a:t>excessive lane changing (distance from last).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64551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887028"/>
          </a:xfrm>
        </p:spPr>
        <p:txBody>
          <a:bodyPr/>
          <a:lstStyle/>
          <a:p>
            <a:r>
              <a:rPr lang="en-US" dirty="0" smtClean="0"/>
              <a:t>Interesting bits of code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502920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repeat (world-width / (line-length + line-spacing)) [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  ask dividers  </a:t>
            </a:r>
            <a:r>
              <a:rPr lang="en-US" sz="1800" dirty="0" smtClean="0">
                <a:latin typeface="Bitstream Vera Sans Mono" pitchFamily="49" charset="0"/>
              </a:rPr>
              <a:t>[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	</a:t>
            </a:r>
            <a:r>
              <a:rPr lang="en-US" sz="1800" dirty="0" smtClean="0">
                <a:latin typeface="Bitstream Vera Sans Mono" pitchFamily="49" charset="0"/>
              </a:rPr>
              <a:t> paint-line </a:t>
            </a:r>
            <a:r>
              <a:rPr lang="en-US" sz="1800" dirty="0">
                <a:latin typeface="Bitstream Vera Sans Mono" pitchFamily="49" charset="0"/>
              </a:rPr>
              <a:t>line-length </a:t>
            </a:r>
            <a:r>
              <a:rPr lang="en-US" sz="1800" dirty="0" smtClean="0">
                <a:latin typeface="Bitstream Vera Sans Mono" pitchFamily="49" charset="0"/>
              </a:rPr>
              <a:t>line-spacing   </a:t>
            </a:r>
            <a:r>
              <a:rPr lang="en-US" sz="1800" dirty="0">
                <a:latin typeface="Bitstream Vera Sans Mono" pitchFamily="49" charset="0"/>
              </a:rPr>
              <a:t>]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</a:t>
            </a:r>
            <a:r>
              <a:rPr lang="en-US" sz="1800" dirty="0" smtClean="0">
                <a:latin typeface="Bitstream Vera Sans Mono" pitchFamily="49" charset="0"/>
              </a:rPr>
              <a:t>]</a:t>
            </a:r>
            <a:endParaRPr lang="en-US" sz="1800" dirty="0">
              <a:latin typeface="Bitstream Vera Sans Mono" pitchFamily="49" charset="0"/>
            </a:endParaRP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</a:t>
            </a:r>
            <a:r>
              <a:rPr lang="en-US" sz="1800" dirty="0" smtClean="0">
                <a:latin typeface="Bitstream Vera Sans Mono" pitchFamily="49" charset="0"/>
              </a:rPr>
              <a:t>ask </a:t>
            </a:r>
            <a:r>
              <a:rPr lang="en-US" sz="1800" dirty="0">
                <a:latin typeface="Bitstream Vera Sans Mono" pitchFamily="49" charset="0"/>
              </a:rPr>
              <a:t>dividers [ die ] ; don't need the line painting </a:t>
            </a:r>
            <a:r>
              <a:rPr lang="en-US" sz="1800" dirty="0" smtClean="0">
                <a:latin typeface="Bitstream Vera Sans Mono" pitchFamily="49" charset="0"/>
              </a:rPr>
              <a:t>agents</a:t>
            </a:r>
          </a:p>
          <a:p>
            <a:pPr marL="114300" indent="0">
              <a:buNone/>
            </a:pPr>
            <a:r>
              <a:rPr lang="en-US" sz="1800" dirty="0" smtClean="0">
                <a:latin typeface="Bitstream Vera Sans Mono" pitchFamily="49" charset="0"/>
              </a:rPr>
              <a:t>-----------------------------------------------------------</a:t>
            </a:r>
            <a:endParaRPr lang="en-US" sz="1800" dirty="0">
              <a:latin typeface="Bitstream Vera Sans Mono" pitchFamily="49" charset="0"/>
            </a:endParaRPr>
          </a:p>
          <a:p>
            <a:pPr marL="114300" indent="0">
              <a:buNone/>
            </a:pPr>
            <a:r>
              <a:rPr lang="en-US" sz="1800" dirty="0" smtClean="0">
                <a:latin typeface="Bitstream Vera Sans Mono" pitchFamily="49" charset="0"/>
              </a:rPr>
              <a:t> to </a:t>
            </a:r>
            <a:r>
              <a:rPr lang="en-US" sz="1800" dirty="0">
                <a:latin typeface="Bitstream Vera Sans Mono" pitchFamily="49" charset="0"/>
              </a:rPr>
              <a:t>avoid-collision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</a:t>
            </a:r>
            <a:r>
              <a:rPr lang="en-US" sz="1800" dirty="0" smtClean="0">
                <a:latin typeface="Bitstream Vera Sans Mono" pitchFamily="49" charset="0"/>
              </a:rPr>
              <a:t> set </a:t>
            </a:r>
            <a:r>
              <a:rPr lang="en-US" sz="1800" dirty="0">
                <a:latin typeface="Bitstream Vera Sans Mono" pitchFamily="49" charset="0"/>
              </a:rPr>
              <a:t>loop-counter (loop-counter + 1)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</a:t>
            </a:r>
            <a:r>
              <a:rPr lang="en-US" sz="1800" dirty="0" smtClean="0">
                <a:latin typeface="Bitstream Vera Sans Mono" pitchFamily="49" charset="0"/>
              </a:rPr>
              <a:t> let </a:t>
            </a:r>
            <a:r>
              <a:rPr lang="en-US" sz="1800" dirty="0">
                <a:latin typeface="Bitstream Vera Sans Mono" pitchFamily="49" charset="0"/>
              </a:rPr>
              <a:t>max-iterations </a:t>
            </a:r>
            <a:r>
              <a:rPr lang="en-US" sz="1800" dirty="0" smtClean="0">
                <a:latin typeface="Bitstream Vera Sans Mono" pitchFamily="49" charset="0"/>
              </a:rPr>
              <a:t>100</a:t>
            </a:r>
            <a:endParaRPr lang="en-US" sz="1800" dirty="0">
              <a:latin typeface="Bitstream Vera Sans Mono" pitchFamily="49" charset="0"/>
            </a:endParaRP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</a:t>
            </a:r>
            <a:r>
              <a:rPr lang="en-US" sz="1800" dirty="0" smtClean="0">
                <a:latin typeface="Bitstream Vera Sans Mono" pitchFamily="49" charset="0"/>
              </a:rPr>
              <a:t> if </a:t>
            </a:r>
            <a:r>
              <a:rPr lang="en-US" sz="1800" dirty="0">
                <a:latin typeface="Bitstream Vera Sans Mono" pitchFamily="49" charset="0"/>
              </a:rPr>
              <a:t>any? other cars-here [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</a:t>
            </a:r>
            <a:r>
              <a:rPr lang="en-US" sz="1800" dirty="0" smtClean="0">
                <a:latin typeface="Bitstream Vera Sans Mono" pitchFamily="49" charset="0"/>
              </a:rPr>
              <a:t>   </a:t>
            </a:r>
            <a:r>
              <a:rPr lang="en-US" sz="1800" dirty="0">
                <a:latin typeface="Bitstream Vera Sans Mono" pitchFamily="49" charset="0"/>
              </a:rPr>
              <a:t>forward random 3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</a:t>
            </a:r>
            <a:r>
              <a:rPr lang="en-US" sz="1800" dirty="0" smtClean="0">
                <a:latin typeface="Bitstream Vera Sans Mono" pitchFamily="49" charset="0"/>
              </a:rPr>
              <a:t>   </a:t>
            </a:r>
            <a:r>
              <a:rPr lang="en-US" sz="1800" dirty="0">
                <a:latin typeface="Bitstream Vera Sans Mono" pitchFamily="49" charset="0"/>
              </a:rPr>
              <a:t>if (loop-counter &lt; 100) [</a:t>
            </a: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</a:t>
            </a:r>
            <a:r>
              <a:rPr lang="en-US" sz="1800" dirty="0" smtClean="0">
                <a:latin typeface="Bitstream Vera Sans Mono" pitchFamily="49" charset="0"/>
              </a:rPr>
              <a:t>     avoid-collision  ]</a:t>
            </a:r>
            <a:endParaRPr lang="en-US" sz="1800" dirty="0">
              <a:latin typeface="Bitstream Vera Sans Mono" pitchFamily="49" charset="0"/>
            </a:endParaRPr>
          </a:p>
          <a:p>
            <a:pPr marL="114300" indent="0">
              <a:buNone/>
            </a:pPr>
            <a:r>
              <a:rPr lang="en-US" sz="1800" dirty="0">
                <a:latin typeface="Bitstream Vera Sans Mono" pitchFamily="49" charset="0"/>
              </a:rPr>
              <a:t>  </a:t>
            </a:r>
            <a:r>
              <a:rPr lang="en-US" sz="1800" dirty="0" smtClean="0">
                <a:latin typeface="Bitstream Vera Sans Mono" pitchFamily="49" charset="0"/>
              </a:rPr>
              <a:t> ]</a:t>
            </a:r>
            <a:endParaRPr lang="en-US" sz="1800" dirty="0">
              <a:latin typeface="Bitstream Vera Sans Mono" pitchFamily="49" charset="0"/>
            </a:endParaRPr>
          </a:p>
          <a:p>
            <a:pPr marL="114300" indent="0">
              <a:buNone/>
            </a:pPr>
            <a:r>
              <a:rPr lang="en-US" sz="1800" dirty="0" smtClean="0">
                <a:latin typeface="Bitstream Vera Sans Mono" pitchFamily="49" charset="0"/>
              </a:rPr>
              <a:t> end</a:t>
            </a:r>
            <a:endParaRPr lang="en-US" sz="1800" dirty="0">
              <a:latin typeface="Bitstream Vera Sans Mono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9315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Possible refinements and IMPROVEMENTS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Allow the number of lanes to be a user option.</a:t>
            </a:r>
          </a:p>
          <a:p>
            <a:r>
              <a:rPr lang="en-US" dirty="0" smtClean="0"/>
              <a:t>Support multiple vehicle types (trucks, motorcycles).</a:t>
            </a:r>
          </a:p>
          <a:p>
            <a:r>
              <a:rPr lang="en-US" dirty="0" smtClean="0"/>
              <a:t>Improve the buffer code to avoid </a:t>
            </a:r>
            <a:r>
              <a:rPr lang="en-US" dirty="0" smtClean="0"/>
              <a:t>overlaps.</a:t>
            </a:r>
            <a:endParaRPr lang="en-US" dirty="0" smtClean="0"/>
          </a:p>
          <a:p>
            <a:r>
              <a:rPr lang="en-US" dirty="0" smtClean="0"/>
              <a:t>Build in different driving types.</a:t>
            </a:r>
          </a:p>
          <a:p>
            <a:r>
              <a:rPr lang="en-US" dirty="0" smtClean="0"/>
              <a:t>Extend the concept of a divider be more realistic and allow passing zones near on and off ramps.</a:t>
            </a:r>
          </a:p>
          <a:p>
            <a:r>
              <a:rPr lang="en-US" dirty="0" smtClean="0"/>
              <a:t>Make lanes directed links to simplify code</a:t>
            </a:r>
            <a:r>
              <a:rPr lang="en-US" dirty="0" smtClean="0"/>
              <a:t>.</a:t>
            </a:r>
          </a:p>
          <a:p>
            <a:r>
              <a:rPr lang="en-US" dirty="0" smtClean="0"/>
              <a:t>Change minimum plot to be moving average.</a:t>
            </a:r>
            <a:endParaRPr lang="en-US" dirty="0" smtClean="0"/>
          </a:p>
          <a:p>
            <a:r>
              <a:rPr lang="en-US" dirty="0" smtClean="0"/>
              <a:t>Expand data collected and plots.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97571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000" dirty="0" smtClean="0"/>
              <a:t>NetLogo Modeling Commons:</a:t>
            </a:r>
          </a:p>
          <a:p>
            <a:r>
              <a:rPr lang="en-US" sz="2000" dirty="0" smtClean="0">
                <a:hlinkClick r:id="rId2"/>
              </a:rPr>
              <a:t>Traffic with lane changing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356994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Setup with passing allowed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 smtClean="0"/>
              <a:t>NetLogo</a:t>
            </a:r>
            <a:r>
              <a:rPr lang="en-US" dirty="0" smtClean="0"/>
              <a:t> Screen capture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0462" b="10462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Setup with divider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 smtClean="0"/>
              <a:t>NetLogo</a:t>
            </a:r>
            <a:r>
              <a:rPr lang="en-US" dirty="0" smtClean="0"/>
              <a:t> Screen capture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0462" b="10462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View after almost 2000 ticks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 smtClean="0"/>
              <a:t>NetLogo</a:t>
            </a:r>
            <a:r>
              <a:rPr lang="en-US" dirty="0" smtClean="0"/>
              <a:t> Screen capture</a:t>
            </a:r>
            <a:endParaRPr 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0462" b="10462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262</TotalTime>
  <Words>218</Words>
  <Application>Microsoft Office PowerPoint</Application>
  <PresentationFormat>On-screen Show (4:3)</PresentationFormat>
  <Paragraphs>49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Apothecary</vt:lpstr>
      <vt:lpstr>COMP575 Project</vt:lpstr>
      <vt:lpstr>Problem   Solution</vt:lpstr>
      <vt:lpstr>Agent algorithms</vt:lpstr>
      <vt:lpstr>Interesting bits of code</vt:lpstr>
      <vt:lpstr>Possible refinements and IMPROVEMENTS</vt:lpstr>
      <vt:lpstr>References</vt:lpstr>
      <vt:lpstr>NetLogo Screen capture</vt:lpstr>
      <vt:lpstr>NetLogo Screen capture</vt:lpstr>
      <vt:lpstr>NetLogo Screen capture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COMP575 Project</dc:title>
  <dc:creator>edwards</dc:creator>
  <cp:lastModifiedBy>carl.edwards</cp:lastModifiedBy>
  <cp:revision>21</cp:revision>
  <dcterms:created xsi:type="dcterms:W3CDTF">2006-08-16T00:00:00Z</dcterms:created>
  <dcterms:modified xsi:type="dcterms:W3CDTF">2012-12-13T19:06:48Z</dcterms:modified>
</cp:coreProperties>
</file>