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98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0FA0F-8934-416B-B678-9688E87C3E4E}" type="datetimeFigureOut">
              <a:rPr lang="en-US" smtClean="0"/>
              <a:pPr/>
              <a:t>6/5/2013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89C38-8DA3-4E4B-A120-31E02E30B0F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RockPaperScisso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3323" y="0"/>
            <a:ext cx="6830677" cy="6858000"/>
          </a:xfrm>
          <a:prstGeom prst="rect">
            <a:avLst/>
          </a:prstGeom>
        </p:spPr>
      </p:pic>
      <p:pic>
        <p:nvPicPr>
          <p:cNvPr id="5" name="Picture 4" descr="FT-GG-Perm-Soccer-Goal-ZM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533900" y="1371600"/>
            <a:ext cx="8572500" cy="5715000"/>
          </a:xfrm>
          <a:prstGeom prst="rect">
            <a:avLst/>
          </a:prstGeom>
        </p:spPr>
      </p:pic>
      <p:pic>
        <p:nvPicPr>
          <p:cNvPr id="7" name="Picture 6" descr="Serious-Soccer-Player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52400" y="3810000"/>
            <a:ext cx="2408481" cy="304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2400" y="152400"/>
            <a:ext cx="64008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Decisions </a:t>
            </a:r>
            <a:r>
              <a:rPr lang="en-US" sz="2400" b="1" dirty="0" smtClean="0"/>
              <a:t>must be random, and maintain Nash equilibrium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Professional players can learn to do that</a:t>
            </a:r>
          </a:p>
          <a:p>
            <a:r>
              <a:rPr lang="en-US" sz="2400" b="1" dirty="0" smtClean="0"/>
              <a:t>	- make randomized decisions</a:t>
            </a:r>
          </a:p>
          <a:p>
            <a:r>
              <a:rPr lang="en-US" sz="2400" b="1" dirty="0" smtClean="0"/>
              <a:t>	- picked from a set of strategies in </a:t>
            </a:r>
            <a:r>
              <a:rPr lang="en-US" sz="2400" b="1" dirty="0" smtClean="0"/>
              <a:t>equilibrium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Penalty kicks are very high-risk, </a:t>
            </a:r>
            <a:endParaRPr lang="en-US" sz="2400" b="1" dirty="0" smtClean="0"/>
          </a:p>
          <a:p>
            <a:r>
              <a:rPr lang="en-US" sz="2400" b="1" dirty="0" smtClean="0"/>
              <a:t>high-reward </a:t>
            </a:r>
            <a:r>
              <a:rPr lang="en-US" sz="2400" b="1" dirty="0" smtClean="0"/>
              <a:t>games</a:t>
            </a:r>
          </a:p>
          <a:p>
            <a:endParaRPr lang="en-US" sz="2400" b="1" dirty="0" smtClean="0"/>
          </a:p>
          <a:p>
            <a:endParaRPr lang="en-US" dirty="0" smtClean="0"/>
          </a:p>
        </p:txBody>
      </p:sp>
      <p:pic>
        <p:nvPicPr>
          <p:cNvPr id="6" name="Picture 5" descr="sx63a777.jpg"/>
          <p:cNvPicPr>
            <a:picLocks noChangeAspect="1"/>
          </p:cNvPicPr>
          <p:nvPr/>
        </p:nvPicPr>
        <p:blipFill>
          <a:blip r:embed="rId5" cstate="print">
            <a:lum bright="18000"/>
          </a:blip>
          <a:stretch>
            <a:fillRect/>
          </a:stretch>
        </p:blipFill>
        <p:spPr>
          <a:xfrm>
            <a:off x="0" y="0"/>
            <a:ext cx="93726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1411</TotalTime>
  <Words>16</Words>
  <Application>Microsoft Office PowerPoint</Application>
  <PresentationFormat>On-screen Show 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19414</dc:creator>
  <cp:lastModifiedBy>19414</cp:lastModifiedBy>
  <cp:revision>13</cp:revision>
  <dcterms:created xsi:type="dcterms:W3CDTF">2013-06-04T07:25:06Z</dcterms:created>
  <dcterms:modified xsi:type="dcterms:W3CDTF">2013-06-05T14:05:11Z</dcterms:modified>
</cp:coreProperties>
</file>