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2" d="100"/>
          <a:sy n="92" d="100"/>
        </p:scale>
        <p:origin x="-108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ECD78-3C8E-49F2-8FAB-59489D168ABB}" type="datetimeFigureOut">
              <a:rPr lang="en-US" smtClean="0"/>
              <a:t>6/5/13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56013-B943-42BA-886F-6F9D4EB85E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56323"/>
            <a:ext cx="7772400" cy="2344128"/>
          </a:xfrm>
        </p:spPr>
        <p:txBody>
          <a:bodyPr>
            <a:normAutofit/>
          </a:bodyPr>
          <a:lstStyle/>
          <a:p>
            <a:r>
              <a:rPr lang="en-US" dirty="0" smtClean="0"/>
              <a:t>You Believe What?!</a:t>
            </a:r>
            <a:br>
              <a:rPr lang="en-US" dirty="0" smtClean="0"/>
            </a:br>
            <a:r>
              <a:rPr lang="en-US" sz="3000" dirty="0" smtClean="0"/>
              <a:t>A </a:t>
            </a:r>
            <a:r>
              <a:rPr lang="en-US" sz="3000" dirty="0"/>
              <a:t>M</a:t>
            </a:r>
            <a:r>
              <a:rPr lang="en-US" sz="3000" dirty="0" smtClean="0"/>
              <a:t>odel of Belief Consolidation and </a:t>
            </a:r>
            <a:r>
              <a:rPr lang="en-US" sz="3000" dirty="0" err="1"/>
              <a:t>H</a:t>
            </a:r>
            <a:r>
              <a:rPr lang="en-US" sz="3000" smtClean="0"/>
              <a:t>omophily</a:t>
            </a:r>
            <a:r>
              <a:rPr lang="en-US" sz="3000" dirty="0" smtClean="0"/>
              <a:t> in Social Networks</a:t>
            </a:r>
            <a:endParaRPr lang="en-US" sz="3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Jacob Kelter</a:t>
            </a:r>
          </a:p>
          <a:p>
            <a:r>
              <a:rPr lang="en-US" dirty="0" smtClean="0"/>
              <a:t>EECS 372, Spring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488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Driving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do beliefs spread across a network?</a:t>
            </a:r>
          </a:p>
          <a:p>
            <a:r>
              <a:rPr lang="en-US" dirty="0" smtClean="0"/>
              <a:t>What role does stubbornness play in belief spread?</a:t>
            </a:r>
          </a:p>
          <a:p>
            <a:r>
              <a:rPr lang="en-US" dirty="0" smtClean="0"/>
              <a:t>What mechanism lead agents on a network to sort themselves by belief?</a:t>
            </a:r>
          </a:p>
          <a:p>
            <a:r>
              <a:rPr lang="en-US" dirty="0" smtClean="0"/>
              <a:t>Can a small group of stubborn agents convince a larger group of a new belief?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773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6529"/>
            <a:ext cx="4172580" cy="41725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1421" y="2236530"/>
            <a:ext cx="4172579" cy="4172579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4024236" y="4114110"/>
            <a:ext cx="1299326" cy="96640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723069" y="911179"/>
            <a:ext cx="37658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Spreading Beliefs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05702613"/>
      </p:ext>
    </p:extLst>
  </p:cSld>
  <p:clrMapOvr>
    <a:masterClrMapping/>
  </p:clrMapOvr>
</p:sld>
</file>

<file path=ppt/theme/theme1.xml><?xml version="1.0" encoding="utf-8"?>
<a:theme xmlns:a="http://schemas.openxmlformats.org/drawingml/2006/main" name=" Black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19</TotalTime>
  <Words>62</Words>
  <Application>Microsoft Macintosh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 Black </vt:lpstr>
      <vt:lpstr>You Believe What?! A Model of Belief Consolidation and Homophily in Social Networks</vt:lpstr>
      <vt:lpstr>Driving Questions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 Believe What?! A Model of Belief consolidation and homophily in Social Networks</dc:title>
  <dc:creator>Jacob Kelter</dc:creator>
  <cp:lastModifiedBy>Jacob Kelter</cp:lastModifiedBy>
  <cp:revision>3</cp:revision>
  <dcterms:created xsi:type="dcterms:W3CDTF">2013-06-05T21:42:44Z</dcterms:created>
  <dcterms:modified xsi:type="dcterms:W3CDTF">2013-06-05T22:02:23Z</dcterms:modified>
</cp:coreProperties>
</file>