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
  </p:notesMasterIdLst>
  <p:sldIdLst>
    <p:sldId id="257" r:id="rId2"/>
    <p:sldId id="256"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3" d="100"/>
          <a:sy n="93" d="100"/>
        </p:scale>
        <p:origin x="-248"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notesMaster" Target="notesMasters/notesMaster1.xml"/><Relationship Id="rId5" Type="http://schemas.openxmlformats.org/officeDocument/2006/relationships/printerSettings" Target="printerSettings/printerSettings1.bin"/><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B61900-040B-164E-9FB3-7EABBA7EE050}" type="datetimeFigureOut">
              <a:rPr lang="en-US" smtClean="0"/>
              <a:t>7/15/13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2896565-8757-7846-9D9F-0D763020D477}" type="slidenum">
              <a:rPr lang="en-US" smtClean="0"/>
              <a:t>‹#›</a:t>
            </a:fld>
            <a:endParaRPr lang="en-US"/>
          </a:p>
        </p:txBody>
      </p:sp>
    </p:spTree>
    <p:extLst>
      <p:ext uri="{BB962C8B-B14F-4D97-AF65-F5344CB8AC3E}">
        <p14:creationId xmlns:p14="http://schemas.microsoft.com/office/powerpoint/2010/main" val="413652412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Poster Slam is a presentation that you can think of as a brief “ad” or “promo” for your poster. The purpose of your presentation is to convince others in the class to check out your work during the poster session (which will occur the week after). You may be as theatrical/dramatic as you like :-) </a:t>
            </a:r>
            <a:endParaRPr lang="en-US" dirty="0" smtClean="0"/>
          </a:p>
          <a:p>
            <a:endParaRPr lang="en-US" dirty="0"/>
          </a:p>
        </p:txBody>
      </p:sp>
      <p:sp>
        <p:nvSpPr>
          <p:cNvPr id="4" name="Slide Number Placeholder 3"/>
          <p:cNvSpPr>
            <a:spLocks noGrp="1"/>
          </p:cNvSpPr>
          <p:nvPr>
            <p:ph type="sldNum" sz="quarter" idx="10"/>
          </p:nvPr>
        </p:nvSpPr>
        <p:spPr/>
        <p:txBody>
          <a:bodyPr/>
          <a:lstStyle/>
          <a:p>
            <a:fld id="{52896565-8757-7846-9D9F-0D763020D477}" type="slidenum">
              <a:rPr lang="en-US" smtClean="0"/>
              <a:t>1</a:t>
            </a:fld>
            <a:endParaRPr lang="en-US"/>
          </a:p>
        </p:txBody>
      </p:sp>
    </p:spTree>
    <p:extLst>
      <p:ext uri="{BB962C8B-B14F-4D97-AF65-F5344CB8AC3E}">
        <p14:creationId xmlns:p14="http://schemas.microsoft.com/office/powerpoint/2010/main" val="3626742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1268A04-D01B-5847-8140-058DE07413C9}" type="datetimeFigureOut">
              <a:rPr lang="en-US" smtClean="0"/>
              <a:t>7/15/13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1566975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268A04-D01B-5847-8140-058DE07413C9}" type="datetimeFigureOut">
              <a:rPr lang="en-US" smtClean="0"/>
              <a:t>7/15/13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286789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1268A04-D01B-5847-8140-058DE07413C9}" type="datetimeFigureOut">
              <a:rPr lang="en-US" smtClean="0"/>
              <a:t>7/15/13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3182381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1268A04-D01B-5847-8140-058DE07413C9}" type="datetimeFigureOut">
              <a:rPr lang="en-US" smtClean="0"/>
              <a:t>7/15/13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2199035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1268A04-D01B-5847-8140-058DE07413C9}" type="datetimeFigureOut">
              <a:rPr lang="en-US" smtClean="0"/>
              <a:t>7/15/13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3916465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1268A04-D01B-5847-8140-058DE07413C9}" type="datetimeFigureOut">
              <a:rPr lang="en-US" smtClean="0"/>
              <a:t>7/15/13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3004620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268A04-D01B-5847-8140-058DE07413C9}" type="datetimeFigureOut">
              <a:rPr lang="en-US" smtClean="0"/>
              <a:t>7/15/13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2375786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268A04-D01B-5847-8140-058DE07413C9}" type="datetimeFigureOut">
              <a:rPr lang="en-US" smtClean="0"/>
              <a:t>7/15/13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2177977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268A04-D01B-5847-8140-058DE07413C9}" type="datetimeFigureOut">
              <a:rPr lang="en-US" smtClean="0"/>
              <a:t>7/15/13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861018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268A04-D01B-5847-8140-058DE07413C9}" type="datetimeFigureOut">
              <a:rPr lang="en-US" smtClean="0"/>
              <a:t>7/15/13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3188906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268A04-D01B-5847-8140-058DE07413C9}" type="datetimeFigureOut">
              <a:rPr lang="en-US" smtClean="0"/>
              <a:t>7/15/13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7717FF-7E13-BA43-90FD-69C8760B8F3B}" type="slidenum">
              <a:rPr lang="en-US" smtClean="0"/>
              <a:t>‹#›</a:t>
            </a:fld>
            <a:endParaRPr lang="en-US"/>
          </a:p>
        </p:txBody>
      </p:sp>
    </p:spTree>
    <p:extLst>
      <p:ext uri="{BB962C8B-B14F-4D97-AF65-F5344CB8AC3E}">
        <p14:creationId xmlns:p14="http://schemas.microsoft.com/office/powerpoint/2010/main" val="100746358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268A04-D01B-5847-8140-058DE07413C9}" type="datetimeFigureOut">
              <a:rPr lang="en-US" smtClean="0"/>
              <a:t>7/15/13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7717FF-7E13-BA43-90FD-69C8760B8F3B}" type="slidenum">
              <a:rPr lang="en-US" smtClean="0"/>
              <a:t>‹#›</a:t>
            </a:fld>
            <a:endParaRPr lang="en-US"/>
          </a:p>
        </p:txBody>
      </p:sp>
    </p:spTree>
    <p:extLst>
      <p:ext uri="{BB962C8B-B14F-4D97-AF65-F5344CB8AC3E}">
        <p14:creationId xmlns:p14="http://schemas.microsoft.com/office/powerpoint/2010/main" val="33963143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Safe Sex Attitudes and Behaviors</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Guiding questions:</a:t>
            </a:r>
          </a:p>
          <a:p>
            <a:pPr lvl="1"/>
            <a:r>
              <a:rPr lang="en-US" dirty="0" smtClean="0"/>
              <a:t>What factors seem to be most influential in determining whether or not an individual will contract an STI? </a:t>
            </a:r>
          </a:p>
          <a:p>
            <a:pPr lvl="1"/>
            <a:r>
              <a:rPr lang="en-US" dirty="0" smtClean="0"/>
              <a:t>What factors influence the spread of attitudes towards safe sex? </a:t>
            </a:r>
          </a:p>
          <a:p>
            <a:pPr lvl="1"/>
            <a:r>
              <a:rPr lang="en-US" dirty="0" smtClean="0"/>
              <a:t>Are the two above questions interdependent? What implications could this have for targeting information campaigns to this demographic (college-aged Americans)? </a:t>
            </a:r>
          </a:p>
          <a:p>
            <a:r>
              <a:rPr lang="en-US" dirty="0" smtClean="0"/>
              <a:t>Attitudes and behaviors can be influenced by social interactions, past events (of others and self), knowledge of safe sex practices and benefits</a:t>
            </a:r>
          </a:p>
          <a:p>
            <a:endParaRPr lang="en-US" dirty="0" smtClean="0"/>
          </a:p>
          <a:p>
            <a:pPr lvl="1"/>
            <a:endParaRPr lang="en-US" dirty="0"/>
          </a:p>
        </p:txBody>
      </p:sp>
      <p:sp>
        <p:nvSpPr>
          <p:cNvPr id="4" name="TextBox 3"/>
          <p:cNvSpPr txBox="1"/>
          <p:nvPr/>
        </p:nvSpPr>
        <p:spPr>
          <a:xfrm>
            <a:off x="7964714" y="0"/>
            <a:ext cx="1179286" cy="369332"/>
          </a:xfrm>
          <a:prstGeom prst="rect">
            <a:avLst/>
          </a:prstGeom>
          <a:noFill/>
        </p:spPr>
        <p:txBody>
          <a:bodyPr wrap="square" rtlCol="0">
            <a:spAutoFit/>
          </a:bodyPr>
          <a:lstStyle/>
          <a:p>
            <a:r>
              <a:rPr lang="en-US" dirty="0" err="1"/>
              <a:t>l</a:t>
            </a:r>
            <a:r>
              <a:rPr lang="en-US" dirty="0" err="1" smtClean="0"/>
              <a:t>izz</a:t>
            </a:r>
            <a:r>
              <a:rPr lang="en-US" dirty="0" smtClean="0"/>
              <a:t> </a:t>
            </a:r>
            <a:r>
              <a:rPr lang="en-US" dirty="0" err="1" smtClean="0"/>
              <a:t>bartos</a:t>
            </a:r>
            <a:endParaRPr lang="en-US" dirty="0"/>
          </a:p>
        </p:txBody>
      </p:sp>
    </p:spTree>
    <p:extLst>
      <p:ext uri="{BB962C8B-B14F-4D97-AF65-F5344CB8AC3E}">
        <p14:creationId xmlns:p14="http://schemas.microsoft.com/office/powerpoint/2010/main" val="1526638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457200" y="274638"/>
            <a:ext cx="2844800" cy="5851525"/>
          </a:xfrm>
        </p:spPr>
        <p:txBody>
          <a:bodyPr>
            <a:normAutofit fontScale="85000" lnSpcReduction="10000"/>
          </a:bodyPr>
          <a:lstStyle/>
          <a:p>
            <a:r>
              <a:rPr lang="en-US" dirty="0" smtClean="0"/>
              <a:t>Agents are in social networks, forming and breaking friendship and sexual relationship links</a:t>
            </a:r>
          </a:p>
          <a:p>
            <a:r>
              <a:rPr lang="en-US" dirty="0" smtClean="0"/>
              <a:t>Agent have different levels of tendencies to share information with others and tendencies to practice safe sex with others, which also may evolve</a:t>
            </a:r>
          </a:p>
        </p:txBody>
      </p:sp>
      <p:pic>
        <p:nvPicPr>
          <p:cNvPr id="7" name="Content Placeholder 6" descr="Screen Shot 2013-06-05 at 5.24.19 PM.png"/>
          <p:cNvPicPr>
            <a:picLocks noGrp="1" noChangeAspect="1"/>
          </p:cNvPicPr>
          <p:nvPr>
            <p:ph sz="half" idx="2"/>
          </p:nvPr>
        </p:nvPicPr>
        <p:blipFill>
          <a:blip r:embed="rId2">
            <a:extLst>
              <a:ext uri="{28A0092B-C50C-407E-A947-70E740481C1C}">
                <a14:useLocalDpi xmlns:a14="http://schemas.microsoft.com/office/drawing/2010/main" val="0"/>
              </a:ext>
            </a:extLst>
          </a:blip>
          <a:srcRect l="2379" r="2379"/>
          <a:stretch>
            <a:fillRect/>
          </a:stretch>
        </p:blipFill>
        <p:spPr>
          <a:xfrm>
            <a:off x="3577772" y="274638"/>
            <a:ext cx="5475514" cy="6136278"/>
          </a:xfrm>
        </p:spPr>
      </p:pic>
    </p:spTree>
    <p:extLst>
      <p:ext uri="{BB962C8B-B14F-4D97-AF65-F5344CB8AC3E}">
        <p14:creationId xmlns:p14="http://schemas.microsoft.com/office/powerpoint/2010/main" val="30928138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TotalTime>
  <Words>199</Words>
  <Application>Microsoft Macintosh PowerPoint</Application>
  <PresentationFormat>On-screen Show (4:3)</PresentationFormat>
  <Paragraphs>11</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Safe Sex Attitudes and Behaviors</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 Bartos</dc:creator>
  <cp:lastModifiedBy>Lizz Bartos</cp:lastModifiedBy>
  <cp:revision>2</cp:revision>
  <dcterms:created xsi:type="dcterms:W3CDTF">2013-06-05T22:16:31Z</dcterms:created>
  <dcterms:modified xsi:type="dcterms:W3CDTF">2013-07-15T09:41:57Z</dcterms:modified>
</cp:coreProperties>
</file>