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Default Extension="jpeg" ContentType="image/jpeg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 varScale="1">
        <p:scale>
          <a:sx n="77" d="100"/>
          <a:sy n="77" d="100"/>
        </p:scale>
        <p:origin x="-11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EDCEC5B-3276-8041-BF7E-F626C5C35972}" type="datetimeFigureOut">
              <a:rPr lang="en-US" smtClean="0"/>
              <a:t>6/5/13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6389CC8-73AF-384A-944A-CCA470B778B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Collaborative Diffusion: Game AI for Kids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52600"/>
            <a:ext cx="6400800" cy="17526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Natalie Murray</a:t>
            </a:r>
            <a:endParaRPr lang="en-US" sz="2800" dirty="0"/>
          </a:p>
        </p:txBody>
      </p:sp>
      <p:pic>
        <p:nvPicPr>
          <p:cNvPr id="4" name="Picture 3" descr="Screen Shot 2013-06-05 at 4.30.50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514600"/>
            <a:ext cx="3962400" cy="3962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Collaborative Diffusion!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Simple but powerful method for multiple agents to work together in pursuit of a target</a:t>
            </a:r>
          </a:p>
          <a:p>
            <a:r>
              <a:rPr lang="en-US" dirty="0" smtClean="0"/>
              <a:t>Great way to get kids interested in computer science</a:t>
            </a:r>
          </a:p>
          <a:p>
            <a:r>
              <a:rPr lang="en-US" dirty="0" smtClean="0"/>
              <a:t>Clear enough to teach middle school children about AI</a:t>
            </a:r>
            <a:endParaRPr lang="en-US" dirty="0"/>
          </a:p>
        </p:txBody>
      </p:sp>
      <p:pic>
        <p:nvPicPr>
          <p:cNvPr id="6" name="Content Placeholder 5" descr="Screen Shot 2013-06-05 at 3.42.56 PM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270375" y="2049049"/>
            <a:ext cx="3657600" cy="3674301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Collaborative Diffusion!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057400"/>
            <a:ext cx="3657600" cy="3680046"/>
          </a:xfrm>
        </p:spPr>
        <p:txBody>
          <a:bodyPr/>
          <a:lstStyle/>
          <a:p>
            <a:r>
              <a:rPr lang="en-US" dirty="0" smtClean="0"/>
              <a:t>Basic Idea:</a:t>
            </a:r>
          </a:p>
          <a:p>
            <a:pPr lvl="1"/>
            <a:r>
              <a:rPr lang="en-US" dirty="0" smtClean="0"/>
              <a:t>Goal emits scent</a:t>
            </a:r>
          </a:p>
          <a:p>
            <a:pPr lvl="1"/>
            <a:r>
              <a:rPr lang="en-US" dirty="0" smtClean="0"/>
              <a:t>Agents follow scent</a:t>
            </a:r>
          </a:p>
          <a:p>
            <a:pPr lvl="1"/>
            <a:r>
              <a:rPr lang="en-US" dirty="0" smtClean="0"/>
              <a:t>Agents dampen scent where they are, thus encouraging collaboration</a:t>
            </a:r>
          </a:p>
          <a:p>
            <a:r>
              <a:rPr lang="en-US" dirty="0" smtClean="0"/>
              <a:t>Simple rules, nice emergent behavior!</a:t>
            </a:r>
            <a:endParaRPr lang="en-US" dirty="0"/>
          </a:p>
        </p:txBody>
      </p:sp>
      <p:pic>
        <p:nvPicPr>
          <p:cNvPr id="5" name="Content Placeholder 4" descr="Screen Shot 2013-06-05 at 4.41.37 PM.png"/>
          <p:cNvPicPr>
            <a:picLocks noGrp="1" noChangeAspect="1"/>
          </p:cNvPicPr>
          <p:nvPr>
            <p:ph sz="quarter" idx="2"/>
          </p:nvPr>
        </p:nvPicPr>
        <p:blipFill>
          <a:blip r:embed="rId2"/>
          <a:srcRect l="18663" t="18823" b="18823"/>
          <a:stretch>
            <a:fillRect/>
          </a:stretch>
        </p:blipFill>
        <p:spPr>
          <a:xfrm>
            <a:off x="4114800" y="2111154"/>
            <a:ext cx="4194176" cy="3222846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Oriel.thmx</Template>
  <TotalTime>79</TotalTime>
  <Words>74</Words>
  <Application>Microsoft Macintosh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Oriel</vt:lpstr>
      <vt:lpstr>Collaborative Diffusion: Game AI for Kids</vt:lpstr>
      <vt:lpstr>Collaborative Diffusion!</vt:lpstr>
      <vt:lpstr>Collaborative Diffusion!</vt:lpstr>
    </vt:vector>
  </TitlesOfParts>
  <Company>Northwestern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Diffusion: Making Game AI Easy</dc:title>
  <dc:creator>Natalie Murray</dc:creator>
  <cp:lastModifiedBy>Natalie Murray</cp:lastModifiedBy>
  <cp:revision>7</cp:revision>
  <dcterms:created xsi:type="dcterms:W3CDTF">2013-06-05T20:24:28Z</dcterms:created>
  <dcterms:modified xsi:type="dcterms:W3CDTF">2013-06-05T21:43:44Z</dcterms:modified>
</cp:coreProperties>
</file>