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98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0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994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28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0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98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93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48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873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6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153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09645-25DA-43CA-BE68-2588A786C54A}" type="datetimeFigureOut">
              <a:rPr lang="en-US" smtClean="0"/>
              <a:t>6/6/2013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DD813-0BCF-43C6-B103-BB7117B4C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73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470025"/>
          </a:xfrm>
        </p:spPr>
        <p:txBody>
          <a:bodyPr/>
          <a:lstStyle/>
          <a:p>
            <a:r>
              <a:rPr lang="en-US" dirty="0" smtClean="0"/>
              <a:t>The Spread of Music Through Social Media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/>
          <a:p>
            <a:r>
              <a:rPr lang="en-US" dirty="0" smtClean="0"/>
              <a:t>Victor Abecassis</a:t>
            </a:r>
          </a:p>
          <a:p>
            <a:r>
              <a:rPr lang="en-US" dirty="0" smtClean="0"/>
              <a:t>EECS 372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803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3434"/>
            <a:ext cx="8229600" cy="6583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Find Answers To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029" y="1447800"/>
            <a:ext cx="8229600" cy="4525963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What factor of social media allows music to spread the fastest/farthest?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What outlets does social media provide for song promotion?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Are other promotional methods useless compared to the spread of music through social media?</a:t>
            </a:r>
          </a:p>
        </p:txBody>
      </p:sp>
    </p:spTree>
    <p:extLst>
      <p:ext uri="{BB962C8B-B14F-4D97-AF65-F5344CB8AC3E}">
        <p14:creationId xmlns:p14="http://schemas.microsoft.com/office/powerpoint/2010/main" val="214263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Should Care Because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Social media has become the most successful method of advertising new bands.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People hear about new music through social media. People get a more broad spread using an online network than a real life network. </a:t>
            </a:r>
            <a:endParaRPr lang="en-US" dirty="0" smtClean="0"/>
          </a:p>
          <a:p>
            <a:r>
              <a:rPr lang="en-US" dirty="0" smtClean="0"/>
              <a:t>As technology progresses song recommendations will become more accurate. </a:t>
            </a:r>
          </a:p>
          <a:p>
            <a:pPr lvl="1"/>
            <a:r>
              <a:rPr lang="en-US" dirty="0" smtClean="0"/>
              <a:t>Similar interests</a:t>
            </a:r>
          </a:p>
          <a:p>
            <a:pPr lvl="1"/>
            <a:r>
              <a:rPr lang="en-US" dirty="0" smtClean="0"/>
              <a:t>Similar genres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012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108</Words>
  <Application>Microsoft Office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The Spread of Music Through Social Media</vt:lpstr>
      <vt:lpstr>Find Answers To:</vt:lpstr>
      <vt:lpstr>You Should Care Because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Spread of Music Through Social Media</dc:title>
  <dc:creator>Victor</dc:creator>
  <cp:lastModifiedBy>Victor</cp:lastModifiedBy>
  <cp:revision>2</cp:revision>
  <dcterms:created xsi:type="dcterms:W3CDTF">2013-06-06T14:49:08Z</dcterms:created>
  <dcterms:modified xsi:type="dcterms:W3CDTF">2013-06-06T15:01:49Z</dcterms:modified>
</cp:coreProperties>
</file>