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6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80" d="100"/>
          <a:sy n="80" d="100"/>
        </p:scale>
        <p:origin x="-144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164993A-91ED-4EF4-A367-A410ACF35833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778833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en-US" dirty="0"/>
              <a:t>Aquaponics</a:t>
            </a:r>
            <a:br>
              <a:rPr lang="en-US" dirty="0"/>
            </a:br>
            <a:endParaRPr lang="en-US" dirty="0"/>
          </a:p>
        </p:txBody>
      </p:sp>
      <p:pic>
        <p:nvPicPr>
          <p:cNvPr id="1029" name="Picture 5" descr="http://www.farmalliancebaltimore.org/wp-content/gallery/clf/aquaponics_logo-fish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-30000"/>
          </a:blip>
          <a:srcRect/>
          <a:stretch>
            <a:fillRect/>
          </a:stretch>
        </p:blipFill>
        <p:spPr bwMode="auto">
          <a:xfrm>
            <a:off x="3276600" y="533400"/>
            <a:ext cx="2286000" cy="1524000"/>
          </a:xfrm>
          <a:prstGeom prst="rect">
            <a:avLst/>
          </a:prstGeom>
          <a:noFill/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1295400" y="3581400"/>
            <a:ext cx="64008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  <a:latin typeface="+mj-lt"/>
              </a:rPr>
              <a:t>EECS 472 – Designing and Constructing Models with Multi-Agent Languages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Prof.Uri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Wilensky</a:t>
            </a:r>
            <a:endParaRPr kumimoji="0" lang="en-US" sz="24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sz="2400" baseline="0" dirty="0" smtClean="0">
              <a:solidFill>
                <a:schemeClr val="tx1">
                  <a:tint val="75000"/>
                </a:schemeClr>
              </a:solidFill>
              <a:latin typeface="+mj-lt"/>
            </a:endParaRPr>
          </a:p>
          <a:p>
            <a:pPr algn="ctr">
              <a:spcBef>
                <a:spcPct val="20000"/>
              </a:spcBef>
            </a:pPr>
            <a:r>
              <a:rPr lang="en-U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AsmaaAlJuhani</a:t>
            </a:r>
            <a:endParaRPr lang="en-US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957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dirty="0" err="1" smtClean="0"/>
              <a:t>Aquaponics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accent1">
                    <a:lumMod val="50000"/>
                  </a:schemeClr>
                </a:solidFill>
              </a:rPr>
              <a:t>Aqua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</a:rPr>
              <a:t>ponics</a:t>
            </a:r>
            <a:r>
              <a:rPr lang="en-US" dirty="0" smtClean="0"/>
              <a:t> consist of two main parts :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Aqua</a:t>
            </a:r>
            <a:r>
              <a:rPr lang="en-US" dirty="0" smtClean="0"/>
              <a:t>culture (fish farming) and Hydro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ponics</a:t>
            </a:r>
            <a:r>
              <a:rPr lang="en-US" b="1" dirty="0" smtClean="0"/>
              <a:t> </a:t>
            </a:r>
            <a:r>
              <a:rPr lang="en-US" dirty="0" smtClean="0"/>
              <a:t>(soil-less growing of plants).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74" t="2855" r="2174" b="24264"/>
          <a:stretch>
            <a:fillRect/>
          </a:stretch>
        </p:blipFill>
        <p:spPr bwMode="auto">
          <a:xfrm>
            <a:off x="3581400" y="3124200"/>
            <a:ext cx="4876800" cy="2829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3400" y="2971800"/>
            <a:ext cx="2667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Aquaponics</a:t>
            </a:r>
            <a:r>
              <a:rPr 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can provide fresh food in the form of both protein and vegetables, that is free of pesticides and herbicides. </a:t>
            </a:r>
            <a:endParaRPr lang="en-US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Virtual</a:t>
            </a:r>
            <a:r>
              <a:rPr lang="en-US" sz="4800" dirty="0" smtClean="0"/>
              <a:t> </a:t>
            </a:r>
            <a:r>
              <a:rPr lang="en-US" sz="4800" dirty="0" err="1" smtClean="0"/>
              <a:t>Aqua</a:t>
            </a:r>
            <a:r>
              <a:rPr lang="en-US" sz="4800" dirty="0" err="1" smtClean="0">
                <a:solidFill>
                  <a:schemeClr val="accent5">
                    <a:lumMod val="75000"/>
                  </a:schemeClr>
                </a:solidFill>
              </a:rPr>
              <a:t>ponics</a:t>
            </a:r>
            <a:r>
              <a:rPr lang="en-US" sz="4800" dirty="0" smtClean="0"/>
              <a:t> </a:t>
            </a:r>
            <a:br>
              <a:rPr lang="en-US" sz="4800" dirty="0" smtClean="0"/>
            </a:br>
            <a:r>
              <a:rPr lang="en-US" sz="3200" dirty="0" smtClean="0"/>
              <a:t>Educational Agent-Based Model</a:t>
            </a:r>
            <a:endParaRPr lang="en-US" sz="3200" dirty="0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9165" t="30305" r="28218" b="29288"/>
          <a:stretch>
            <a:fillRect/>
          </a:stretch>
        </p:blipFill>
        <p:spPr bwMode="auto">
          <a:xfrm>
            <a:off x="4419600" y="3124200"/>
            <a:ext cx="3810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722437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Aqua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ponics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gives a clear vision of the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system mechanism.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Allow user to tune different factors and see the result.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3400" y="3505200"/>
            <a:ext cx="3352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What will happen if:</a:t>
            </a:r>
          </a:p>
          <a:p>
            <a:endParaRPr 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Overfeed fish ?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Don’t have enough        plants?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a fish die?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No Bacteria?</a:t>
            </a:r>
          </a:p>
          <a:p>
            <a:pPr>
              <a:buFontTx/>
              <a:buChar char="-"/>
            </a:pPr>
            <a:endParaRPr 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 l="61250" t="33333" r="15625" b="24445"/>
          <a:stretch>
            <a:fillRect/>
          </a:stretch>
        </p:blipFill>
        <p:spPr bwMode="auto">
          <a:xfrm>
            <a:off x="5791200" y="5181600"/>
            <a:ext cx="155808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117</TotalTime>
  <Words>106</Words>
  <Application>Microsoft Office PowerPoint</Application>
  <PresentationFormat>On-screen Show (4:3)</PresentationFormat>
  <Paragraphs>17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Executive</vt:lpstr>
      <vt:lpstr>Aquaponics </vt:lpstr>
      <vt:lpstr>What is Aquaponics?</vt:lpstr>
      <vt:lpstr>Virtual Aquaponics  Educational Agent-Based Model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Aquaponics</dc:title>
  <dc:creator>Sulihem</dc:creator>
  <cp:lastModifiedBy>Asmaa Aljuhani</cp:lastModifiedBy>
  <cp:revision>7</cp:revision>
  <dcterms:created xsi:type="dcterms:W3CDTF">2013-06-05T18:21:02Z</dcterms:created>
  <dcterms:modified xsi:type="dcterms:W3CDTF">2013-06-05T22:04:02Z</dcterms:modified>
</cp:coreProperties>
</file>