
<file path=[Content_Types].xml><?xml version="1.0" encoding="utf-8"?>
<Types xmlns="http://schemas.openxmlformats.org/package/2006/content-types">
  <Override PartName="/ppt/slideLayouts/slideLayout18.xml" ContentType="application/vnd.openxmlformats-officedocument.presentationml.slideLayout+xml"/>
  <Override PartName="/ppt/slideLayouts/slideLayout1.xml" ContentType="application/vnd.openxmlformats-officedocument.presentationml.slideLayout+xml"/>
  <Default Extension="png" ContentType="image/png"/>
  <Default Extension="rels" ContentType="application/vnd.openxmlformats-package.relationships+xml"/>
  <Default Extension="jpeg" ContentType="image/jpeg"/>
  <Default Extension="xml" ContentType="application/xml"/>
  <Override PartName="/ppt/slideLayouts/slideLayout16.xml" ContentType="application/vnd.openxmlformats-officedocument.presentationml.slideLayout+xml"/>
  <Override PartName="/ppt/tableStyles.xml" ContentType="application/vnd.openxmlformats-officedocument.presentationml.tableStyles+xml"/>
  <Override PartName="/ppt/slideLayouts/slideLayout8.xml" ContentType="application/vnd.openxmlformats-officedocument.presentationml.slideLayout+xml"/>
  <Override PartName="/ppt/slideLayouts/slideLayout14.xml" ContentType="application/vnd.openxmlformats-officedocument.presentationml.slideLayout+xml"/>
  <Override PartName="/ppt/slideLayouts/slideLayout6.xml" ContentType="application/vnd.openxmlformats-officedocument.presentationml.slideLayout+xml"/>
  <Override PartName="/ppt/slideLayouts/slideLayout12.xml" ContentType="application/vnd.openxmlformats-officedocument.presentationml.slideLayout+xml"/>
  <Override PartName="/docProps/core.xml" ContentType="application/vnd.openxmlformats-package.core-properties+xml"/>
  <Override PartName="/ppt/slideMasters/slideMaster1.xml" ContentType="application/vnd.openxmlformats-officedocument.presentationml.slideMaster+xml"/>
  <Override PartName="/ppt/slideLayouts/slideLayout4.xml" ContentType="application/vnd.openxmlformats-officedocument.presentationml.slideLayout+xml"/>
  <Override PartName="/ppt/slideLayouts/slideLayout10.xml" ContentType="application/vnd.openxmlformats-officedocument.presentationml.slideLayout+xml"/>
  <Override PartName="/docProps/app.xml" ContentType="application/vnd.openxmlformats-officedocument.extended-properties+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s/slide1.xml" ContentType="application/vnd.openxmlformats-officedocument.presentationml.slide+xml"/>
  <Override PartName="/ppt/slideLayouts/slideLayout20.xml" ContentType="application/vnd.openxmlformats-officedocument.presentationml.slideLayout+xml"/>
  <Override PartName="/ppt/slideLayouts/slideLayout17.xml" ContentType="application/vnd.openxmlformats-officedocument.presentationml.slideLayout+xml"/>
  <Default Extension="bin" ContentType="application/vnd.openxmlformats-officedocument.presentationml.printerSettings"/>
  <Override PartName="/ppt/viewProps.xml" ContentType="application/vnd.openxmlformats-officedocument.presentationml.viewProps+xml"/>
  <Override PartName="/ppt/slideLayouts/slideLayout9.xml" ContentType="application/vnd.openxmlformats-officedocument.presentationml.slideLayout+xml"/>
  <Override PartName="/ppt/slideLayouts/slideLayout15.xml" ContentType="application/vnd.openxmlformats-officedocument.presentationml.slideLayout+xml"/>
  <Override PartName="/ppt/presentation.xml" ContentType="application/vnd.openxmlformats-officedocument.presentationml.presentation.main+xml"/>
  <Override PartName="/ppt/slideLayouts/slideLayout7.xml" ContentType="application/vnd.openxmlformats-officedocument.presentationml.slideLayout+xml"/>
  <Override PartName="/ppt/slideLayouts/slideLayout13.xml" ContentType="application/vnd.openxmlformats-officedocument.presentationml.slideLayout+xml"/>
  <Override PartName="/ppt/slideLayouts/slideLayout5.xml" ContentType="application/vnd.openxmlformats-officedocument.presentationml.slideLayout+xml"/>
  <Override PartName="/ppt/slideLayouts/slideLayout11.xml" ContentType="application/vnd.openxmlformats-officedocument.presentationml.slideLayout+xml"/>
  <Override PartName="/ppt/theme/theme1.xml" ContentType="application/vnd.openxmlformats-officedocument.theme+xml"/>
  <Override PartName="/ppt/presProps.xml" ContentType="application/vnd.openxmlformats-officedocument.presentationml.presProps+xml"/>
  <Override PartName="/ppt/slideLayouts/slideLayout3.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aveSubsetFonts="1" autoCompressPictures="0">
  <p:sldMasterIdLst>
    <p:sldMasterId id="2147483660" r:id="rId1"/>
  </p:sldMasterIdLst>
  <p:sldIdLst>
    <p:sldId id="256" r:id="rId2"/>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lrMru>
    <a:srgbClr val="7CD131"/>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normalViewPr>
    <p:restoredLeft sz="15620"/>
    <p:restoredTop sz="94660"/>
  </p:normalViewPr>
  <p:slideViewPr>
    <p:cSldViewPr snapToGrid="0" snapToObjects="1">
      <p:cViewPr varScale="1">
        <p:scale>
          <a:sx n="95" d="100"/>
          <a:sy n="95" d="100"/>
        </p:scale>
        <p:origin x="-712" y="-120"/>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3" Type="http://schemas.openxmlformats.org/officeDocument/2006/relationships/printerSettings" Target="printerSettings/printerSettings1.bin"/><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9.jpe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0.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1.jpeg"/></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1.jpeg"/></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 preserve="1">
  <p:cSld name="Title Slide">
    <p:bg>
      <p:bgRef idx="1003">
        <a:schemeClr val="bg2"/>
      </p:bgRef>
    </p:bg>
    <p:spTree>
      <p:nvGrpSpPr>
        <p:cNvPr id="1" name=""/>
        <p:cNvGrpSpPr/>
        <p:nvPr/>
      </p:nvGrpSpPr>
      <p:grpSpPr>
        <a:xfrm>
          <a:off x="0" y="0"/>
          <a:ext cx="0" cy="0"/>
          <a:chOff x="0" y="0"/>
          <a:chExt cx="0" cy="0"/>
        </a:xfrm>
      </p:grpSpPr>
      <p:sp>
        <p:nvSpPr>
          <p:cNvPr id="2" name="Title 1"/>
          <p:cNvSpPr>
            <a:spLocks noGrp="1"/>
          </p:cNvSpPr>
          <p:nvPr>
            <p:ph type="ctrTitle"/>
          </p:nvPr>
        </p:nvSpPr>
        <p:spPr>
          <a:xfrm>
            <a:off x="2209800" y="3124200"/>
            <a:ext cx="6477000" cy="1914144"/>
          </a:xfrm>
        </p:spPr>
        <p:txBody>
          <a:bodyPr vert="horz" lIns="45720" tIns="0" rIns="45720" bIns="0" rtlCol="0" anchor="b" anchorCtr="0">
            <a:noAutofit/>
          </a:bodyPr>
          <a:lstStyle>
            <a:lvl1pPr algn="l" defTabSz="914400" rtl="0" eaLnBrk="1" latinLnBrk="0" hangingPunct="1">
              <a:lnSpc>
                <a:spcPts val="5000"/>
              </a:lnSpc>
              <a:spcBef>
                <a:spcPct val="0"/>
              </a:spcBef>
              <a:buNone/>
              <a:defRPr sz="4600" kern="1200">
                <a:solidFill>
                  <a:schemeClr val="tx1"/>
                </a:solidFill>
                <a:latin typeface="+mj-lt"/>
                <a:ea typeface="+mj-ea"/>
                <a:cs typeface="+mj-cs"/>
              </a:defRPr>
            </a:lvl1pPr>
          </a:lstStyle>
          <a:p>
            <a:r>
              <a:rPr lang="en-US" smtClean="0"/>
              <a:t>Click to edit Master title style</a:t>
            </a:r>
            <a:endParaRPr/>
          </a:p>
        </p:txBody>
      </p:sp>
      <p:sp>
        <p:nvSpPr>
          <p:cNvPr id="3" name="Subtitle 2"/>
          <p:cNvSpPr>
            <a:spLocks noGrp="1"/>
          </p:cNvSpPr>
          <p:nvPr>
            <p:ph type="subTitle" idx="1"/>
          </p:nvPr>
        </p:nvSpPr>
        <p:spPr>
          <a:xfrm>
            <a:off x="2209800" y="5056632"/>
            <a:ext cx="6477000" cy="1174088"/>
          </a:xfrm>
        </p:spPr>
        <p:txBody>
          <a:bodyPr vert="horz" lIns="91440" tIns="0" rIns="45720" bIns="0" rtlCol="0">
            <a:normAutofit/>
          </a:bodyPr>
          <a:lstStyle>
            <a:lvl1pPr marL="0" indent="0" algn="l" defTabSz="914400" rtl="0" eaLnBrk="1" latinLnBrk="0" hangingPunct="1">
              <a:lnSpc>
                <a:spcPts val="2600"/>
              </a:lnSpc>
              <a:spcBef>
                <a:spcPts val="0"/>
              </a:spcBef>
              <a:buSzPct val="90000"/>
              <a:buFontTx/>
              <a:buNone/>
              <a:defRPr sz="2200" kern="1200">
                <a:solidFill>
                  <a:schemeClr val="tx1"/>
                </a:solidFill>
                <a:latin typeface="+mn-lt"/>
                <a:ea typeface="+mn-ea"/>
                <a:cs typeface="+mn-cs"/>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a:p>
        </p:txBody>
      </p:sp>
      <p:sp>
        <p:nvSpPr>
          <p:cNvPr id="4" name="Date Placeholder 3"/>
          <p:cNvSpPr>
            <a:spLocks noGrp="1"/>
          </p:cNvSpPr>
          <p:nvPr>
            <p:ph type="dt" sz="half" idx="10"/>
          </p:nvPr>
        </p:nvSpPr>
        <p:spPr>
          <a:xfrm>
            <a:off x="457200" y="6300216"/>
            <a:ext cx="1984248" cy="274320"/>
          </a:xfrm>
        </p:spPr>
        <p:txBody>
          <a:bodyPr vert="horz" lIns="91440" tIns="45720" rIns="91440" bIns="45720" rtlCol="0" anchor="ctr"/>
          <a:lstStyle>
            <a:lvl1pPr marL="0" algn="l" defTabSz="914400" rtl="0" eaLnBrk="1" latinLnBrk="0" hangingPunct="1">
              <a:defRPr sz="1100" kern="1200">
                <a:solidFill>
                  <a:schemeClr val="tx1"/>
                </a:solidFill>
                <a:latin typeface="Rockwell" pitchFamily="18" charset="0"/>
                <a:ea typeface="+mn-ea"/>
                <a:cs typeface="+mn-cs"/>
              </a:defRPr>
            </a:lvl1pPr>
          </a:lstStyle>
          <a:p>
            <a:fld id="{7FD21C4F-8BEC-DD45-9D49-51156F461167}" type="datetimeFigureOut">
              <a:rPr lang="en-US" smtClean="0"/>
              <a:pPr/>
              <a:t>6/10/13</a:t>
            </a:fld>
            <a:endParaRPr lang="en-US"/>
          </a:p>
        </p:txBody>
      </p:sp>
      <p:sp>
        <p:nvSpPr>
          <p:cNvPr id="5" name="Footer Placeholder 4"/>
          <p:cNvSpPr>
            <a:spLocks noGrp="1"/>
          </p:cNvSpPr>
          <p:nvPr>
            <p:ph type="ftr" sz="quarter" idx="11"/>
          </p:nvPr>
        </p:nvSpPr>
        <p:spPr>
          <a:xfrm>
            <a:off x="3959352" y="6300216"/>
            <a:ext cx="3813048" cy="274320"/>
          </a:xfrm>
        </p:spPr>
        <p:txBody>
          <a:bodyPr vert="horz" lIns="91440" tIns="45720" rIns="91440" bIns="45720" rtlCol="0" anchor="ctr"/>
          <a:lstStyle>
            <a:lvl1pPr marL="0" algn="l" defTabSz="914400" rtl="0" eaLnBrk="1" latinLnBrk="0" hangingPunct="1">
              <a:defRPr sz="1100" kern="1200">
                <a:solidFill>
                  <a:schemeClr val="tx1"/>
                </a:solidFill>
                <a:latin typeface="Rockwell" pitchFamily="18" charset="0"/>
                <a:ea typeface="+mn-ea"/>
                <a:cs typeface="+mn-cs"/>
              </a:defRPr>
            </a:lvl1pPr>
          </a:lstStyle>
          <a:p>
            <a:endParaRPr lang="en-US"/>
          </a:p>
        </p:txBody>
      </p:sp>
      <p:sp>
        <p:nvSpPr>
          <p:cNvPr id="6" name="Slide Number Placeholder 5"/>
          <p:cNvSpPr>
            <a:spLocks noGrp="1"/>
          </p:cNvSpPr>
          <p:nvPr>
            <p:ph type="sldNum" sz="quarter" idx="12"/>
          </p:nvPr>
        </p:nvSpPr>
        <p:spPr>
          <a:xfrm>
            <a:off x="8275320" y="6300216"/>
            <a:ext cx="685800" cy="274320"/>
          </a:xfrm>
        </p:spPr>
        <p:txBody>
          <a:bodyPr vert="horz" lIns="91440" tIns="45720" rIns="91440" bIns="45720" rtlCol="0" anchor="ctr"/>
          <a:lstStyle>
            <a:lvl1pPr marL="0" algn="r" defTabSz="914400" rtl="0" eaLnBrk="1" latinLnBrk="0" hangingPunct="1">
              <a:defRPr sz="1100" kern="1200">
                <a:solidFill>
                  <a:schemeClr val="tx1"/>
                </a:solidFill>
                <a:latin typeface="Rockwell" pitchFamily="18" charset="0"/>
                <a:ea typeface="+mn-ea"/>
                <a:cs typeface="+mn-cs"/>
              </a:defRPr>
            </a:lvl1pPr>
          </a:lstStyle>
          <a:p>
            <a:fld id="{003A9732-1B7B-274B-AA2E-594C8D536C0B}"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p>
            <a:fld id="{7FD21C4F-8BEC-DD45-9D49-51156F461167}" type="datetimeFigureOut">
              <a:rPr lang="en-US" smtClean="0"/>
              <a:pPr/>
              <a:t>6/10/13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03A9732-1B7B-274B-AA2E-594C8D536C0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reserve="1">
  <p:cSld name="Title Slide with Watermark">
    <p:bg>
      <p:bgRef idx="1003">
        <a:schemeClr val="bg2"/>
      </p:bgRef>
    </p:bg>
    <p:spTree>
      <p:nvGrpSpPr>
        <p:cNvPr id="1" name=""/>
        <p:cNvGrpSpPr/>
        <p:nvPr/>
      </p:nvGrpSpPr>
      <p:grpSpPr>
        <a:xfrm>
          <a:off x="0" y="0"/>
          <a:ext cx="0" cy="0"/>
          <a:chOff x="0" y="0"/>
          <a:chExt cx="0" cy="0"/>
        </a:xfrm>
      </p:grpSpPr>
      <p:sp>
        <p:nvSpPr>
          <p:cNvPr id="8" name="Text Placeholder 7"/>
          <p:cNvSpPr>
            <a:spLocks noGrp="1"/>
          </p:cNvSpPr>
          <p:nvPr>
            <p:ph type="body" sz="quarter" idx="13"/>
          </p:nvPr>
        </p:nvSpPr>
        <p:spPr>
          <a:xfrm>
            <a:off x="1122215" y="3200400"/>
            <a:ext cx="8021782" cy="2209800"/>
          </a:xfrm>
        </p:spPr>
        <p:txBody>
          <a:bodyPr wrap="none" lIns="0" tIns="0" rIns="0" bIns="0" anchor="ctr" anchorCtr="0">
            <a:noAutofit/>
          </a:bodyPr>
          <a:lstStyle>
            <a:lvl1pPr marL="0" indent="0" algn="r">
              <a:spcBef>
                <a:spcPts val="0"/>
              </a:spcBef>
              <a:buNone/>
              <a:defRPr sz="12200">
                <a:gradFill>
                  <a:gsLst>
                    <a:gs pos="0">
                      <a:schemeClr val="tx1">
                        <a:alpha val="10000"/>
                      </a:schemeClr>
                    </a:gs>
                    <a:gs pos="100000">
                      <a:schemeClr val="tx1">
                        <a:alpha val="10000"/>
                      </a:schemeClr>
                    </a:gs>
                  </a:gsLst>
                  <a:lin ang="5400000" scaled="0"/>
                </a:gradFill>
                <a:latin typeface="Impact" pitchFamily="34" charset="0"/>
              </a:defRPr>
            </a:lvl1pPr>
            <a:lvl2pPr marL="0" indent="0" algn="r">
              <a:spcBef>
                <a:spcPts val="0"/>
              </a:spcBef>
              <a:buNone/>
              <a:defRPr sz="12200">
                <a:gradFill>
                  <a:gsLst>
                    <a:gs pos="0">
                      <a:schemeClr val="tx1">
                        <a:alpha val="10000"/>
                      </a:schemeClr>
                    </a:gs>
                    <a:gs pos="100000">
                      <a:schemeClr val="tx1">
                        <a:alpha val="10000"/>
                      </a:schemeClr>
                    </a:gs>
                  </a:gsLst>
                  <a:lin ang="5400000" scaled="0"/>
                </a:gradFill>
                <a:latin typeface="Impact" pitchFamily="34" charset="0"/>
              </a:defRPr>
            </a:lvl2pPr>
            <a:lvl3pPr marL="0" indent="0" algn="r">
              <a:spcBef>
                <a:spcPts val="0"/>
              </a:spcBef>
              <a:buNone/>
              <a:defRPr sz="12200">
                <a:gradFill>
                  <a:gsLst>
                    <a:gs pos="0">
                      <a:schemeClr val="tx1">
                        <a:alpha val="10000"/>
                      </a:schemeClr>
                    </a:gs>
                    <a:gs pos="100000">
                      <a:schemeClr val="tx1">
                        <a:alpha val="10000"/>
                      </a:schemeClr>
                    </a:gs>
                  </a:gsLst>
                  <a:lin ang="5400000" scaled="0"/>
                </a:gradFill>
                <a:latin typeface="Impact" pitchFamily="34" charset="0"/>
              </a:defRPr>
            </a:lvl3pPr>
            <a:lvl4pPr marL="0" indent="0" algn="r">
              <a:spcBef>
                <a:spcPts val="0"/>
              </a:spcBef>
              <a:buNone/>
              <a:defRPr sz="12200">
                <a:gradFill>
                  <a:gsLst>
                    <a:gs pos="0">
                      <a:schemeClr val="tx1">
                        <a:alpha val="10000"/>
                      </a:schemeClr>
                    </a:gs>
                    <a:gs pos="100000">
                      <a:schemeClr val="tx1">
                        <a:alpha val="10000"/>
                      </a:schemeClr>
                    </a:gs>
                  </a:gsLst>
                  <a:lin ang="5400000" scaled="0"/>
                </a:gradFill>
                <a:latin typeface="Impact" pitchFamily="34" charset="0"/>
              </a:defRPr>
            </a:lvl4pPr>
            <a:lvl5pPr marL="0" indent="0" algn="r">
              <a:spcBef>
                <a:spcPts val="0"/>
              </a:spcBef>
              <a:buNone/>
              <a:defRPr sz="12200">
                <a:gradFill>
                  <a:gsLst>
                    <a:gs pos="0">
                      <a:schemeClr val="tx1">
                        <a:alpha val="10000"/>
                      </a:schemeClr>
                    </a:gs>
                    <a:gs pos="100000">
                      <a:schemeClr val="tx1">
                        <a:alpha val="10000"/>
                      </a:schemeClr>
                    </a:gs>
                  </a:gsLst>
                  <a:lin ang="5400000" scaled="0"/>
                </a:gradFill>
                <a:latin typeface="Impact" pitchFamily="34" charset="0"/>
              </a:defRPr>
            </a:lvl5pPr>
          </a:lstStyle>
          <a:p>
            <a:pPr lvl="0"/>
            <a:r>
              <a:rPr lang="en-US" smtClean="0"/>
              <a:t>Click to edit Master text styles</a:t>
            </a:r>
          </a:p>
        </p:txBody>
      </p:sp>
      <p:sp>
        <p:nvSpPr>
          <p:cNvPr id="2" name="Title 1"/>
          <p:cNvSpPr>
            <a:spLocks noGrp="1"/>
          </p:cNvSpPr>
          <p:nvPr>
            <p:ph type="ctrTitle"/>
          </p:nvPr>
        </p:nvSpPr>
        <p:spPr>
          <a:xfrm>
            <a:off x="3960813" y="3833095"/>
            <a:ext cx="4724400" cy="1209964"/>
          </a:xfrm>
        </p:spPr>
        <p:txBody>
          <a:bodyPr lIns="45720" tIns="0" rIns="45720" bIns="0" anchor="b" anchorCtr="0">
            <a:noAutofit/>
          </a:bodyPr>
          <a:lstStyle>
            <a:lvl1pPr algn="l">
              <a:lnSpc>
                <a:spcPts val="5000"/>
              </a:lnSpc>
              <a:defRPr sz="4600"/>
            </a:lvl1pPr>
          </a:lstStyle>
          <a:p>
            <a:r>
              <a:rPr lang="en-US" smtClean="0"/>
              <a:t>Click to edit Master title style</a:t>
            </a:r>
            <a:endParaRPr/>
          </a:p>
        </p:txBody>
      </p:sp>
      <p:sp>
        <p:nvSpPr>
          <p:cNvPr id="3" name="Subtitle 2"/>
          <p:cNvSpPr>
            <a:spLocks noGrp="1"/>
          </p:cNvSpPr>
          <p:nvPr>
            <p:ph type="subTitle" idx="1"/>
          </p:nvPr>
        </p:nvSpPr>
        <p:spPr>
          <a:xfrm>
            <a:off x="3960813" y="5056909"/>
            <a:ext cx="4724400" cy="1156586"/>
          </a:xfrm>
        </p:spPr>
        <p:txBody>
          <a:bodyPr lIns="91440" tIns="0" rIns="45720" bIns="0">
            <a:normAutofit/>
          </a:bodyPr>
          <a:lstStyle>
            <a:lvl1pPr marL="0" indent="0" algn="l">
              <a:lnSpc>
                <a:spcPts val="2600"/>
              </a:lnSpc>
              <a:spcBef>
                <a:spcPct val="0"/>
              </a:spcBef>
              <a:buNone/>
              <a:defRPr sz="22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a:p>
        </p:txBody>
      </p:sp>
      <p:sp>
        <p:nvSpPr>
          <p:cNvPr id="4" name="Date Placeholder 3"/>
          <p:cNvSpPr>
            <a:spLocks noGrp="1"/>
          </p:cNvSpPr>
          <p:nvPr>
            <p:ph type="dt" sz="half" idx="10"/>
          </p:nvPr>
        </p:nvSpPr>
        <p:spPr>
          <a:xfrm>
            <a:off x="457200" y="6298744"/>
            <a:ext cx="1981200" cy="273050"/>
          </a:xfrm>
        </p:spPr>
        <p:txBody>
          <a:bodyPr/>
          <a:lstStyle>
            <a:lvl1pPr algn="l">
              <a:defRPr sz="1100">
                <a:latin typeface="Rockwell" pitchFamily="18" charset="0"/>
              </a:defRPr>
            </a:lvl1pPr>
          </a:lstStyle>
          <a:p>
            <a:fld id="{7FD21C4F-8BEC-DD45-9D49-51156F461167}" type="datetimeFigureOut">
              <a:rPr lang="en-US" smtClean="0"/>
              <a:pPr/>
              <a:t>6/10/13</a:t>
            </a:fld>
            <a:endParaRPr lang="en-US"/>
          </a:p>
        </p:txBody>
      </p:sp>
      <p:sp>
        <p:nvSpPr>
          <p:cNvPr id="5" name="Footer Placeholder 4"/>
          <p:cNvSpPr>
            <a:spLocks noGrp="1"/>
          </p:cNvSpPr>
          <p:nvPr>
            <p:ph type="ftr" sz="quarter" idx="11"/>
          </p:nvPr>
        </p:nvSpPr>
        <p:spPr>
          <a:xfrm>
            <a:off x="3962400" y="6298744"/>
            <a:ext cx="3810000" cy="273050"/>
          </a:xfrm>
        </p:spPr>
        <p:txBody>
          <a:bodyPr/>
          <a:lstStyle>
            <a:lvl1pPr algn="l">
              <a:defRPr/>
            </a:lvl1pPr>
          </a:lstStyle>
          <a:p>
            <a:endParaRPr lang="en-US"/>
          </a:p>
        </p:txBody>
      </p:sp>
      <p:sp>
        <p:nvSpPr>
          <p:cNvPr id="6" name="Slide Number Placeholder 5"/>
          <p:cNvSpPr>
            <a:spLocks noGrp="1"/>
          </p:cNvSpPr>
          <p:nvPr>
            <p:ph type="sldNum" sz="quarter" idx="12"/>
          </p:nvPr>
        </p:nvSpPr>
        <p:spPr>
          <a:xfrm>
            <a:off x="8264856" y="6312392"/>
            <a:ext cx="685800" cy="265089"/>
          </a:xfrm>
        </p:spPr>
        <p:txBody>
          <a:bodyPr/>
          <a:lstStyle>
            <a:lvl1pPr>
              <a:defRPr sz="1100">
                <a:solidFill>
                  <a:schemeClr val="tx1"/>
                </a:solidFill>
                <a:latin typeface="Rockwell" pitchFamily="18" charset="0"/>
              </a:defRPr>
            </a:lvl1pPr>
          </a:lstStyle>
          <a:p>
            <a:fld id="{003A9732-1B7B-274B-AA2E-594C8D536C0B}"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194560"/>
            <a:ext cx="7772400" cy="1362075"/>
          </a:xfrm>
        </p:spPr>
        <p:txBody>
          <a:bodyPr vert="horz" lIns="45720" tIns="0" rIns="45720" bIns="0" rtlCol="0" anchor="b" anchorCtr="0">
            <a:noAutofit/>
          </a:bodyPr>
          <a:lstStyle>
            <a:lvl1pPr algn="l" defTabSz="914400" rtl="0" eaLnBrk="1" latinLnBrk="0" hangingPunct="1">
              <a:lnSpc>
                <a:spcPts val="5000"/>
              </a:lnSpc>
              <a:spcBef>
                <a:spcPct val="0"/>
              </a:spcBef>
              <a:buNone/>
              <a:defRPr sz="4600" b="1" kern="1200" cap="none" baseline="0">
                <a:solidFill>
                  <a:schemeClr val="tx1"/>
                </a:solidFill>
                <a:latin typeface="+mj-lt"/>
                <a:ea typeface="+mj-ea"/>
                <a:cs typeface="+mj-cs"/>
              </a:defRPr>
            </a:lvl1pPr>
          </a:lstStyle>
          <a:p>
            <a:r>
              <a:rPr lang="en-US" smtClean="0"/>
              <a:t>Click to edit Master title style</a:t>
            </a:r>
            <a:endParaRPr/>
          </a:p>
        </p:txBody>
      </p:sp>
      <p:sp>
        <p:nvSpPr>
          <p:cNvPr id="3" name="Text Placeholder 2"/>
          <p:cNvSpPr>
            <a:spLocks noGrp="1"/>
          </p:cNvSpPr>
          <p:nvPr>
            <p:ph type="body" idx="1"/>
          </p:nvPr>
        </p:nvSpPr>
        <p:spPr>
          <a:xfrm>
            <a:off x="457200" y="3557016"/>
            <a:ext cx="7772400" cy="987552"/>
          </a:xfrm>
        </p:spPr>
        <p:txBody>
          <a:bodyPr vert="horz" lIns="91440" tIns="0" rIns="45720" bIns="0" rtlCol="0" anchor="t" anchorCtr="0">
            <a:normAutofit/>
          </a:bodyPr>
          <a:lstStyle>
            <a:lvl1pPr marL="0" indent="0">
              <a:spcBef>
                <a:spcPct val="0"/>
              </a:spcBef>
              <a:buNone/>
              <a:defRPr sz="2200" kern="1200">
                <a:solidFill>
                  <a:schemeClr val="tx1"/>
                </a:solidFill>
                <a:latin typeface="+mn-lt"/>
                <a:ea typeface="+mn-ea"/>
                <a:cs typeface="+mn-cs"/>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marL="0" lvl="0" indent="0" algn="l" defTabSz="914400" rtl="0" eaLnBrk="1" latinLnBrk="0" hangingPunct="1">
              <a:spcBef>
                <a:spcPts val="2000"/>
              </a:spcBef>
              <a:buSzPct val="90000"/>
              <a:buFontTx/>
              <a:buNone/>
            </a:pPr>
            <a:r>
              <a:rPr lang="en-US" smtClean="0"/>
              <a:t>Click to edit Master text styles</a:t>
            </a:r>
          </a:p>
        </p:txBody>
      </p:sp>
      <p:sp>
        <p:nvSpPr>
          <p:cNvPr id="4" name="Date Placeholder 3"/>
          <p:cNvSpPr>
            <a:spLocks noGrp="1"/>
          </p:cNvSpPr>
          <p:nvPr>
            <p:ph type="dt" sz="half" idx="10"/>
          </p:nvPr>
        </p:nvSpPr>
        <p:spPr/>
        <p:txBody>
          <a:bodyPr/>
          <a:lstStyle/>
          <a:p>
            <a:fld id="{7FD21C4F-8BEC-DD45-9D49-51156F461167}" type="datetimeFigureOut">
              <a:rPr lang="en-US" smtClean="0"/>
              <a:pPr/>
              <a:t>6/10/13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03A9732-1B7B-274B-AA2E-594C8D536C0B}"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reserve="1">
  <p:cSld name="Section with Watermark">
    <p:bg>
      <p:bgRef idx="1002">
        <a:schemeClr val="bg2"/>
      </p:bgRef>
    </p:bg>
    <p:spTree>
      <p:nvGrpSpPr>
        <p:cNvPr id="1" name=""/>
        <p:cNvGrpSpPr/>
        <p:nvPr/>
      </p:nvGrpSpPr>
      <p:grpSpPr>
        <a:xfrm>
          <a:off x="0" y="0"/>
          <a:ext cx="0" cy="0"/>
          <a:chOff x="0" y="0"/>
          <a:chExt cx="0" cy="0"/>
        </a:xfrm>
      </p:grpSpPr>
      <p:sp>
        <p:nvSpPr>
          <p:cNvPr id="7" name="Text Placeholder 7"/>
          <p:cNvSpPr>
            <a:spLocks noGrp="1"/>
          </p:cNvSpPr>
          <p:nvPr>
            <p:ph type="body" sz="quarter" idx="13"/>
          </p:nvPr>
        </p:nvSpPr>
        <p:spPr>
          <a:xfrm>
            <a:off x="712693" y="1689847"/>
            <a:ext cx="8431303" cy="2209800"/>
          </a:xfrm>
        </p:spPr>
        <p:txBody>
          <a:bodyPr wrap="none" lIns="0" tIns="0" rIns="0" bIns="0" anchor="ctr" anchorCtr="0">
            <a:noAutofit/>
          </a:bodyPr>
          <a:lstStyle>
            <a:lvl1pPr marL="0" indent="0" algn="l">
              <a:spcBef>
                <a:spcPts val="0"/>
              </a:spcBef>
              <a:buNone/>
              <a:defRPr sz="12200">
                <a:gradFill>
                  <a:gsLst>
                    <a:gs pos="0">
                      <a:schemeClr val="tx1">
                        <a:alpha val="10000"/>
                      </a:schemeClr>
                    </a:gs>
                    <a:gs pos="100000">
                      <a:schemeClr val="tx1">
                        <a:alpha val="10000"/>
                      </a:schemeClr>
                    </a:gs>
                  </a:gsLst>
                  <a:lin ang="5400000" scaled="0"/>
                </a:gradFill>
                <a:latin typeface="Impact" pitchFamily="34" charset="0"/>
              </a:defRPr>
            </a:lvl1pPr>
            <a:lvl2pPr marL="0" indent="0" algn="l">
              <a:spcBef>
                <a:spcPts val="0"/>
              </a:spcBef>
              <a:buNone/>
              <a:defRPr sz="12200">
                <a:gradFill>
                  <a:gsLst>
                    <a:gs pos="0">
                      <a:schemeClr val="tx1">
                        <a:alpha val="10000"/>
                      </a:schemeClr>
                    </a:gs>
                    <a:gs pos="100000">
                      <a:schemeClr val="tx1">
                        <a:alpha val="10000"/>
                      </a:schemeClr>
                    </a:gs>
                  </a:gsLst>
                  <a:lin ang="5400000" scaled="0"/>
                </a:gradFill>
                <a:latin typeface="Impact" pitchFamily="34" charset="0"/>
              </a:defRPr>
            </a:lvl2pPr>
            <a:lvl3pPr marL="0" indent="0" algn="l">
              <a:spcBef>
                <a:spcPts val="0"/>
              </a:spcBef>
              <a:buNone/>
              <a:defRPr sz="12200">
                <a:gradFill>
                  <a:gsLst>
                    <a:gs pos="0">
                      <a:schemeClr val="tx1">
                        <a:alpha val="10000"/>
                      </a:schemeClr>
                    </a:gs>
                    <a:gs pos="100000">
                      <a:schemeClr val="tx1">
                        <a:alpha val="10000"/>
                      </a:schemeClr>
                    </a:gs>
                  </a:gsLst>
                  <a:lin ang="5400000" scaled="0"/>
                </a:gradFill>
                <a:latin typeface="Impact" pitchFamily="34" charset="0"/>
              </a:defRPr>
            </a:lvl3pPr>
            <a:lvl4pPr marL="0" indent="0" algn="l">
              <a:spcBef>
                <a:spcPts val="0"/>
              </a:spcBef>
              <a:buNone/>
              <a:defRPr sz="12200">
                <a:gradFill>
                  <a:gsLst>
                    <a:gs pos="0">
                      <a:schemeClr val="tx1">
                        <a:alpha val="10000"/>
                      </a:schemeClr>
                    </a:gs>
                    <a:gs pos="100000">
                      <a:schemeClr val="tx1">
                        <a:alpha val="10000"/>
                      </a:schemeClr>
                    </a:gs>
                  </a:gsLst>
                  <a:lin ang="5400000" scaled="0"/>
                </a:gradFill>
                <a:latin typeface="Impact" pitchFamily="34" charset="0"/>
              </a:defRPr>
            </a:lvl4pPr>
            <a:lvl5pPr marL="0" indent="0" algn="l">
              <a:spcBef>
                <a:spcPts val="0"/>
              </a:spcBef>
              <a:buNone/>
              <a:defRPr sz="12200">
                <a:gradFill>
                  <a:gsLst>
                    <a:gs pos="0">
                      <a:schemeClr val="tx1">
                        <a:alpha val="10000"/>
                      </a:schemeClr>
                    </a:gs>
                    <a:gs pos="100000">
                      <a:schemeClr val="tx1">
                        <a:alpha val="10000"/>
                      </a:schemeClr>
                    </a:gs>
                  </a:gsLst>
                  <a:lin ang="5400000" scaled="0"/>
                </a:gradFill>
                <a:latin typeface="Impact" pitchFamily="34" charset="0"/>
              </a:defRPr>
            </a:lvl5pPr>
          </a:lstStyle>
          <a:p>
            <a:pPr lvl="0"/>
            <a:r>
              <a:rPr lang="en-US" smtClean="0"/>
              <a:t>Click to edit Master text styles</a:t>
            </a:r>
          </a:p>
        </p:txBody>
      </p:sp>
      <p:sp>
        <p:nvSpPr>
          <p:cNvPr id="2" name="Title 1"/>
          <p:cNvSpPr>
            <a:spLocks noGrp="1"/>
          </p:cNvSpPr>
          <p:nvPr>
            <p:ph type="title"/>
          </p:nvPr>
        </p:nvSpPr>
        <p:spPr>
          <a:xfrm>
            <a:off x="457201" y="2196353"/>
            <a:ext cx="5334000" cy="1362075"/>
          </a:xfrm>
        </p:spPr>
        <p:txBody>
          <a:bodyPr lIns="45720" tIns="0" rIns="45720" bIns="0" anchor="b" anchorCtr="0"/>
          <a:lstStyle>
            <a:lvl1pPr algn="l">
              <a:lnSpc>
                <a:spcPts val="5000"/>
              </a:lnSpc>
              <a:defRPr sz="4600" b="1" cap="none" baseline="0"/>
            </a:lvl1pPr>
          </a:lstStyle>
          <a:p>
            <a:r>
              <a:rPr lang="en-US" smtClean="0"/>
              <a:t>Click to edit Master title style</a:t>
            </a:r>
            <a:endParaRPr/>
          </a:p>
        </p:txBody>
      </p:sp>
      <p:sp>
        <p:nvSpPr>
          <p:cNvPr id="3" name="Text Placeholder 2"/>
          <p:cNvSpPr>
            <a:spLocks noGrp="1"/>
          </p:cNvSpPr>
          <p:nvPr>
            <p:ph type="body" idx="1"/>
          </p:nvPr>
        </p:nvSpPr>
        <p:spPr>
          <a:xfrm>
            <a:off x="457200" y="3560618"/>
            <a:ext cx="5334000" cy="983087"/>
          </a:xfrm>
        </p:spPr>
        <p:txBody>
          <a:bodyPr tIns="0" rIns="45720" bIns="0" anchor="t" anchorCtr="0"/>
          <a:lstStyle>
            <a:lvl1pPr marL="0" indent="0">
              <a:spcBef>
                <a:spcPct val="0"/>
              </a:spcBef>
              <a:buNone/>
              <a:defRPr sz="22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FD21C4F-8BEC-DD45-9D49-51156F461167}" type="datetimeFigureOut">
              <a:rPr lang="en-US" smtClean="0"/>
              <a:pPr/>
              <a:t>6/10/13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03A9732-1B7B-274B-AA2E-594C8D536C0B}"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reserve="1">
  <p:cSld name="Section with Picture">
    <p:bg>
      <p:bgPr>
        <a:blipFill dpi="0" rotWithShape="1">
          <a:blip r:embed="rId2">
            <a:lum/>
          </a:blip>
          <a:srcRect/>
          <a:stretch>
            <a:fillRect t="-4000" b="-4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152775" y="4069804"/>
            <a:ext cx="5538788" cy="1162050"/>
          </a:xfrm>
        </p:spPr>
        <p:txBody>
          <a:bodyPr tIns="0" bIns="0" anchor="b"/>
          <a:lstStyle>
            <a:lvl1pPr algn="l">
              <a:lnSpc>
                <a:spcPts val="4600"/>
              </a:lnSpc>
              <a:defRPr sz="4600" b="1"/>
            </a:lvl1pPr>
          </a:lstStyle>
          <a:p>
            <a:r>
              <a:rPr lang="en-US" smtClean="0"/>
              <a:t>Click to edit Master title style</a:t>
            </a:r>
            <a:endParaRPr/>
          </a:p>
        </p:txBody>
      </p:sp>
      <p:grpSp>
        <p:nvGrpSpPr>
          <p:cNvPr id="3" name="Group 8"/>
          <p:cNvGrpSpPr/>
          <p:nvPr/>
        </p:nvGrpSpPr>
        <p:grpSpPr>
          <a:xfrm rot="21240000">
            <a:off x="654352" y="445180"/>
            <a:ext cx="5416247" cy="3630168"/>
            <a:chOff x="1524000" y="381000"/>
            <a:chExt cx="3657600" cy="4737978"/>
          </a:xfrm>
        </p:grpSpPr>
        <p:sp>
          <p:nvSpPr>
            <p:cNvPr id="10" name="Rectangle 9"/>
            <p:cNvSpPr/>
            <p:nvPr userDrawn="1"/>
          </p:nvSpPr>
          <p:spPr>
            <a:xfrm>
              <a:off x="1524000" y="381000"/>
              <a:ext cx="3657600" cy="4724400"/>
            </a:xfrm>
            <a:prstGeom prst="rect">
              <a:avLst/>
            </a:prstGeom>
            <a:solidFill>
              <a:schemeClr val="bg1"/>
            </a:solidFill>
            <a:ln>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1" name="Rectangle 10"/>
            <p:cNvSpPr/>
            <p:nvPr userDrawn="1"/>
          </p:nvSpPr>
          <p:spPr>
            <a:xfrm>
              <a:off x="1524000" y="381000"/>
              <a:ext cx="3657600" cy="4737978"/>
            </a:xfrm>
            <a:prstGeom prst="rect">
              <a:avLst/>
            </a:prstGeom>
            <a:gradFill flip="none" rotWithShape="1">
              <a:gsLst>
                <a:gs pos="0">
                  <a:schemeClr val="bg1">
                    <a:lumMod val="85000"/>
                  </a:schemeClr>
                </a:gs>
                <a:gs pos="15000">
                  <a:schemeClr val="bg1">
                    <a:alpha val="75000"/>
                  </a:schemeClr>
                </a:gs>
                <a:gs pos="100000">
                  <a:schemeClr val="bg1"/>
                </a:gs>
                <a:gs pos="100000">
                  <a:schemeClr val="bg1"/>
                </a:gs>
              </a:gsLst>
              <a:path path="rect">
                <a:fillToRect r="100000" b="100000"/>
              </a:path>
              <a:tileRect l="-100000" t="-100000"/>
            </a:gradFill>
            <a:ln>
              <a:noFill/>
            </a:ln>
            <a:effectLst>
              <a:innerShdw blurRad="190500" dist="88900" dir="13500000">
                <a:schemeClr val="bg1">
                  <a:lumMod val="65000"/>
                  <a:alpha val="2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12" name="Picture Placeholder 9"/>
          <p:cNvSpPr>
            <a:spLocks noGrp="1"/>
          </p:cNvSpPr>
          <p:nvPr>
            <p:ph type="pic" sz="quarter" idx="15"/>
          </p:nvPr>
        </p:nvSpPr>
        <p:spPr>
          <a:xfrm rot="21240000">
            <a:off x="857677" y="632632"/>
            <a:ext cx="5009597" cy="3255264"/>
          </a:xfrm>
          <a:solidFill>
            <a:schemeClr val="bg1">
              <a:lumMod val="85000"/>
            </a:schemeClr>
          </a:solidFill>
        </p:spPr>
        <p:txBody>
          <a:bodyPr/>
          <a:lstStyle>
            <a:lvl1pPr>
              <a:buNone/>
              <a:defRPr/>
            </a:lvl1pPr>
          </a:lstStyle>
          <a:p>
            <a:r>
              <a:rPr lang="en-US" smtClean="0"/>
              <a:t>Click icon to add picture</a:t>
            </a:r>
            <a:endParaRPr/>
          </a:p>
        </p:txBody>
      </p:sp>
      <p:sp>
        <p:nvSpPr>
          <p:cNvPr id="4" name="Text Placeholder 3"/>
          <p:cNvSpPr>
            <a:spLocks noGrp="1"/>
          </p:cNvSpPr>
          <p:nvPr>
            <p:ph type="body" sz="half" idx="2"/>
          </p:nvPr>
        </p:nvSpPr>
        <p:spPr>
          <a:xfrm>
            <a:off x="3158117" y="5230906"/>
            <a:ext cx="5532958" cy="865093"/>
          </a:xfrm>
        </p:spPr>
        <p:txBody>
          <a:bodyPr/>
          <a:lstStyle>
            <a:lvl1pPr marL="0" indent="0">
              <a:spcBef>
                <a:spcPct val="0"/>
              </a:spcBef>
              <a:buNone/>
              <a:defRPr sz="2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FD21C4F-8BEC-DD45-9D49-51156F461167}" type="datetimeFigureOut">
              <a:rPr lang="en-US" smtClean="0"/>
              <a:pPr/>
              <a:t>6/10/13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03A9732-1B7B-274B-AA2E-594C8D536C0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sz="half" idx="1"/>
          </p:nvPr>
        </p:nvSpPr>
        <p:spPr>
          <a:xfrm>
            <a:off x="914400" y="1735139"/>
            <a:ext cx="3566160" cy="4056062"/>
          </a:xfrm>
        </p:spPr>
        <p:txBody>
          <a:bodyPr/>
          <a:lstStyle>
            <a:lvl1pPr>
              <a:defRPr sz="2200"/>
            </a:lvl1pPr>
            <a:lvl2pPr>
              <a:defRPr sz="20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Content Placeholder 3"/>
          <p:cNvSpPr>
            <a:spLocks noGrp="1"/>
          </p:cNvSpPr>
          <p:nvPr>
            <p:ph sz="half" idx="2"/>
          </p:nvPr>
        </p:nvSpPr>
        <p:spPr>
          <a:xfrm>
            <a:off x="4648200" y="1735139"/>
            <a:ext cx="3566160" cy="4056062"/>
          </a:xfrm>
        </p:spPr>
        <p:txBody>
          <a:bodyPr/>
          <a:lstStyle>
            <a:lvl1pPr>
              <a:defRPr sz="2200"/>
            </a:lvl1pPr>
            <a:lvl2pPr>
              <a:defRPr sz="20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Date Placeholder 4"/>
          <p:cNvSpPr>
            <a:spLocks noGrp="1"/>
          </p:cNvSpPr>
          <p:nvPr>
            <p:ph type="dt" sz="half" idx="10"/>
          </p:nvPr>
        </p:nvSpPr>
        <p:spPr/>
        <p:txBody>
          <a:bodyPr/>
          <a:lstStyle/>
          <a:p>
            <a:fld id="{7FD21C4F-8BEC-DD45-9D49-51156F461167}" type="datetimeFigureOut">
              <a:rPr lang="en-US" smtClean="0"/>
              <a:pPr/>
              <a:t>6/10/13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03A9732-1B7B-274B-AA2E-594C8D536C0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a:p>
        </p:txBody>
      </p:sp>
      <p:sp>
        <p:nvSpPr>
          <p:cNvPr id="3" name="Text Placeholder 2"/>
          <p:cNvSpPr>
            <a:spLocks noGrp="1"/>
          </p:cNvSpPr>
          <p:nvPr>
            <p:ph type="body" idx="1"/>
          </p:nvPr>
        </p:nvSpPr>
        <p:spPr>
          <a:xfrm>
            <a:off x="971326" y="1419366"/>
            <a:ext cx="3200400" cy="584035"/>
          </a:xfrm>
        </p:spPr>
        <p:txBody>
          <a:bodyPr anchor="b"/>
          <a:lstStyle>
            <a:lvl1pPr marL="0" indent="0" algn="ctr">
              <a:spcBef>
                <a:spcPct val="0"/>
              </a:spcBef>
              <a:buNone/>
              <a:defRPr sz="2200" b="0">
                <a:solidFill>
                  <a:schemeClr val="tx2">
                    <a:lumMod val="60000"/>
                    <a:lumOff val="40000"/>
                  </a:schemeClr>
                </a:solidFill>
                <a:latin typeface="Impact"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97367" y="2174875"/>
            <a:ext cx="3566160" cy="3616325"/>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Text Placeholder 4"/>
          <p:cNvSpPr>
            <a:spLocks noGrp="1"/>
          </p:cNvSpPr>
          <p:nvPr>
            <p:ph type="body" sz="quarter" idx="3"/>
          </p:nvPr>
        </p:nvSpPr>
        <p:spPr>
          <a:xfrm>
            <a:off x="4930247" y="1419366"/>
            <a:ext cx="3200400" cy="584035"/>
          </a:xfrm>
        </p:spPr>
        <p:txBody>
          <a:bodyPr anchor="b"/>
          <a:lstStyle>
            <a:lvl1pPr marL="0" indent="0" algn="ctr">
              <a:spcBef>
                <a:spcPct val="0"/>
              </a:spcBef>
              <a:buNone/>
              <a:defRPr sz="2200" b="0">
                <a:solidFill>
                  <a:schemeClr val="tx2">
                    <a:lumMod val="60000"/>
                    <a:lumOff val="40000"/>
                  </a:schemeClr>
                </a:solidFill>
                <a:latin typeface="Impact"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6514" y="2174875"/>
            <a:ext cx="3566160" cy="3616325"/>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7" name="Date Placeholder 6"/>
          <p:cNvSpPr>
            <a:spLocks noGrp="1"/>
          </p:cNvSpPr>
          <p:nvPr>
            <p:ph type="dt" sz="half" idx="10"/>
          </p:nvPr>
        </p:nvSpPr>
        <p:spPr/>
        <p:txBody>
          <a:bodyPr/>
          <a:lstStyle/>
          <a:p>
            <a:fld id="{7FD21C4F-8BEC-DD45-9D49-51156F461167}" type="datetimeFigureOut">
              <a:rPr lang="en-US" smtClean="0"/>
              <a:pPr/>
              <a:t>6/10/13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03A9732-1B7B-274B-AA2E-594C8D536C0B}" type="slidenum">
              <a:rPr lang="en-US" smtClean="0"/>
              <a:pPr/>
              <a:t>‹#›</a:t>
            </a:fld>
            <a:endParaRPr lang="en-US"/>
          </a:p>
        </p:txBody>
      </p:sp>
      <p:pic>
        <p:nvPicPr>
          <p:cNvPr id="11" name="Picture 10" descr="Comparison-Underline.png"/>
          <p:cNvPicPr>
            <a:picLocks noChangeAspect="1"/>
          </p:cNvPicPr>
          <p:nvPr/>
        </p:nvPicPr>
        <p:blipFill>
          <a:blip r:embed="rId2"/>
          <a:stretch>
            <a:fillRect/>
          </a:stretch>
        </p:blipFill>
        <p:spPr>
          <a:xfrm>
            <a:off x="957039" y="1897040"/>
            <a:ext cx="3228975" cy="142875"/>
          </a:xfrm>
          <a:prstGeom prst="rect">
            <a:avLst/>
          </a:prstGeom>
        </p:spPr>
      </p:pic>
      <p:pic>
        <p:nvPicPr>
          <p:cNvPr id="13" name="Picture 12" descr="Comparison-Underline.png"/>
          <p:cNvPicPr>
            <a:picLocks noChangeAspect="1"/>
          </p:cNvPicPr>
          <p:nvPr/>
        </p:nvPicPr>
        <p:blipFill>
          <a:blip r:embed="rId2"/>
          <a:stretch>
            <a:fillRect/>
          </a:stretch>
        </p:blipFill>
        <p:spPr>
          <a:xfrm>
            <a:off x="4915960" y="1897040"/>
            <a:ext cx="3228975" cy="142875"/>
          </a:xfrm>
          <a:prstGeom prst="rect">
            <a:avLst/>
          </a:prstGeom>
        </p:spPr>
      </p:pic>
      <p:pic>
        <p:nvPicPr>
          <p:cNvPr id="12" name="Picture 11" descr="Comparison-Underline.png"/>
          <p:cNvPicPr>
            <a:picLocks noChangeAspect="1"/>
          </p:cNvPicPr>
          <p:nvPr/>
        </p:nvPicPr>
        <p:blipFill>
          <a:blip r:embed="rId2"/>
          <a:stretch>
            <a:fillRect/>
          </a:stretch>
        </p:blipFill>
        <p:spPr>
          <a:xfrm>
            <a:off x="957039" y="1897040"/>
            <a:ext cx="3228975" cy="142875"/>
          </a:xfrm>
          <a:prstGeom prst="rect">
            <a:avLst/>
          </a:prstGeom>
        </p:spPr>
      </p:pic>
      <p:pic>
        <p:nvPicPr>
          <p:cNvPr id="14" name="Picture 13" descr="Comparison-Underline.png"/>
          <p:cNvPicPr>
            <a:picLocks noChangeAspect="1"/>
          </p:cNvPicPr>
          <p:nvPr/>
        </p:nvPicPr>
        <p:blipFill>
          <a:blip r:embed="rId2"/>
          <a:stretch>
            <a:fillRect/>
          </a:stretch>
        </p:blipFill>
        <p:spPr>
          <a:xfrm>
            <a:off x="4915960" y="1897040"/>
            <a:ext cx="3228975" cy="142875"/>
          </a:xfrm>
          <a:prstGeom prst="rect">
            <a:avLst/>
          </a:prstGeom>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reserve="1">
  <p:cSld name="2 Content, Top and Bottom">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sz="half" idx="1"/>
          </p:nvPr>
        </p:nvSpPr>
        <p:spPr>
          <a:xfrm>
            <a:off x="914400" y="1735138"/>
            <a:ext cx="7315200" cy="1920240"/>
          </a:xfrm>
        </p:spPr>
        <p:txBody>
          <a:bodyPr/>
          <a:lstStyle>
            <a:lvl1pPr>
              <a:defRPr sz="2200"/>
            </a:lvl1pPr>
            <a:lvl2pPr>
              <a:defRPr sz="20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Date Placeholder 4"/>
          <p:cNvSpPr>
            <a:spLocks noGrp="1"/>
          </p:cNvSpPr>
          <p:nvPr>
            <p:ph type="dt" sz="half" idx="10"/>
          </p:nvPr>
        </p:nvSpPr>
        <p:spPr/>
        <p:txBody>
          <a:bodyPr/>
          <a:lstStyle/>
          <a:p>
            <a:fld id="{7FD21C4F-8BEC-DD45-9D49-51156F461167}" type="datetimeFigureOut">
              <a:rPr lang="en-US" smtClean="0"/>
              <a:pPr/>
              <a:t>6/10/13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03A9732-1B7B-274B-AA2E-594C8D536C0B}" type="slidenum">
              <a:rPr lang="en-US" smtClean="0"/>
              <a:pPr/>
              <a:t>‹#›</a:t>
            </a:fld>
            <a:endParaRPr lang="en-US"/>
          </a:p>
        </p:txBody>
      </p:sp>
      <p:sp>
        <p:nvSpPr>
          <p:cNvPr id="8" name="Content Placeholder 2"/>
          <p:cNvSpPr>
            <a:spLocks noGrp="1"/>
          </p:cNvSpPr>
          <p:nvPr>
            <p:ph sz="half" idx="13"/>
          </p:nvPr>
        </p:nvSpPr>
        <p:spPr>
          <a:xfrm>
            <a:off x="914400" y="3870960"/>
            <a:ext cx="7315200" cy="1920240"/>
          </a:xfrm>
        </p:spPr>
        <p:txBody>
          <a:bodyPr/>
          <a:lstStyle>
            <a:lvl1pPr>
              <a:defRPr sz="2200"/>
            </a:lvl1pPr>
            <a:lvl2pPr>
              <a:defRPr sz="20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reserve="1">
  <p:cSld name="3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5" name="Date Placeholder 4"/>
          <p:cNvSpPr>
            <a:spLocks noGrp="1"/>
          </p:cNvSpPr>
          <p:nvPr>
            <p:ph type="dt" sz="half" idx="10"/>
          </p:nvPr>
        </p:nvSpPr>
        <p:spPr/>
        <p:txBody>
          <a:bodyPr/>
          <a:lstStyle/>
          <a:p>
            <a:fld id="{7FD21C4F-8BEC-DD45-9D49-51156F461167}" type="datetimeFigureOut">
              <a:rPr lang="en-US" smtClean="0"/>
              <a:pPr/>
              <a:t>6/10/13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03A9732-1B7B-274B-AA2E-594C8D536C0B}" type="slidenum">
              <a:rPr lang="en-US" smtClean="0"/>
              <a:pPr/>
              <a:t>‹#›</a:t>
            </a:fld>
            <a:endParaRPr lang="en-US"/>
          </a:p>
        </p:txBody>
      </p:sp>
      <p:sp>
        <p:nvSpPr>
          <p:cNvPr id="11" name="Content Placeholder 2"/>
          <p:cNvSpPr>
            <a:spLocks noGrp="1"/>
          </p:cNvSpPr>
          <p:nvPr>
            <p:ph sz="half" idx="14"/>
          </p:nvPr>
        </p:nvSpPr>
        <p:spPr>
          <a:xfrm>
            <a:off x="4645152" y="1735138"/>
            <a:ext cx="3566160" cy="1920240"/>
          </a:xfrm>
        </p:spPr>
        <p:txBody>
          <a:bodyPr/>
          <a:lstStyle>
            <a:lvl1pPr>
              <a:defRPr sz="2200"/>
            </a:lvl1pPr>
            <a:lvl2pPr>
              <a:defRPr sz="20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12" name="Content Placeholder 2"/>
          <p:cNvSpPr>
            <a:spLocks noGrp="1"/>
          </p:cNvSpPr>
          <p:nvPr>
            <p:ph sz="half" idx="15"/>
          </p:nvPr>
        </p:nvSpPr>
        <p:spPr>
          <a:xfrm>
            <a:off x="4645152" y="3870960"/>
            <a:ext cx="3566160" cy="1920240"/>
          </a:xfrm>
        </p:spPr>
        <p:txBody>
          <a:bodyPr/>
          <a:lstStyle>
            <a:lvl1pPr>
              <a:defRPr sz="2200"/>
            </a:lvl1pPr>
            <a:lvl2pPr>
              <a:defRPr sz="20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10" name="Content Placeholder 2"/>
          <p:cNvSpPr>
            <a:spLocks noGrp="1"/>
          </p:cNvSpPr>
          <p:nvPr>
            <p:ph sz="half" idx="1"/>
          </p:nvPr>
        </p:nvSpPr>
        <p:spPr>
          <a:xfrm>
            <a:off x="914400" y="1735139"/>
            <a:ext cx="3566160" cy="4056062"/>
          </a:xfrm>
        </p:spPr>
        <p:txBody>
          <a:bodyPr/>
          <a:lstStyle>
            <a:lvl1pPr>
              <a:defRPr sz="2200"/>
            </a:lvl1pPr>
            <a:lvl2pPr>
              <a:defRPr sz="20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reserve="1">
  <p:cSld name="4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sz="half" idx="1"/>
          </p:nvPr>
        </p:nvSpPr>
        <p:spPr>
          <a:xfrm>
            <a:off x="914400" y="1735138"/>
            <a:ext cx="3566160" cy="1920240"/>
          </a:xfrm>
        </p:spPr>
        <p:txBody>
          <a:bodyPr/>
          <a:lstStyle>
            <a:lvl1pPr>
              <a:defRPr sz="2200"/>
            </a:lvl1pPr>
            <a:lvl2pPr>
              <a:defRPr sz="20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Date Placeholder 4"/>
          <p:cNvSpPr>
            <a:spLocks noGrp="1"/>
          </p:cNvSpPr>
          <p:nvPr>
            <p:ph type="dt" sz="half" idx="10"/>
          </p:nvPr>
        </p:nvSpPr>
        <p:spPr/>
        <p:txBody>
          <a:bodyPr/>
          <a:lstStyle/>
          <a:p>
            <a:fld id="{7FD21C4F-8BEC-DD45-9D49-51156F461167}" type="datetimeFigureOut">
              <a:rPr lang="en-US" smtClean="0"/>
              <a:pPr/>
              <a:t>6/10/13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03A9732-1B7B-274B-AA2E-594C8D536C0B}" type="slidenum">
              <a:rPr lang="en-US" smtClean="0"/>
              <a:pPr/>
              <a:t>‹#›</a:t>
            </a:fld>
            <a:endParaRPr lang="en-US"/>
          </a:p>
        </p:txBody>
      </p:sp>
      <p:sp>
        <p:nvSpPr>
          <p:cNvPr id="8" name="Content Placeholder 2"/>
          <p:cNvSpPr>
            <a:spLocks noGrp="1"/>
          </p:cNvSpPr>
          <p:nvPr>
            <p:ph sz="half" idx="13"/>
          </p:nvPr>
        </p:nvSpPr>
        <p:spPr>
          <a:xfrm>
            <a:off x="914400" y="3870960"/>
            <a:ext cx="3566160" cy="1920240"/>
          </a:xfrm>
        </p:spPr>
        <p:txBody>
          <a:bodyPr/>
          <a:lstStyle>
            <a:lvl1pPr>
              <a:defRPr sz="2200"/>
            </a:lvl1pPr>
            <a:lvl2pPr>
              <a:defRPr sz="20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11" name="Content Placeholder 2"/>
          <p:cNvSpPr>
            <a:spLocks noGrp="1"/>
          </p:cNvSpPr>
          <p:nvPr>
            <p:ph sz="half" idx="14"/>
          </p:nvPr>
        </p:nvSpPr>
        <p:spPr>
          <a:xfrm>
            <a:off x="4645152" y="1735138"/>
            <a:ext cx="3566160" cy="1920240"/>
          </a:xfrm>
        </p:spPr>
        <p:txBody>
          <a:bodyPr/>
          <a:lstStyle>
            <a:lvl1pPr>
              <a:defRPr sz="2200"/>
            </a:lvl1pPr>
            <a:lvl2pPr>
              <a:defRPr sz="20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12" name="Content Placeholder 2"/>
          <p:cNvSpPr>
            <a:spLocks noGrp="1"/>
          </p:cNvSpPr>
          <p:nvPr>
            <p:ph sz="half" idx="15"/>
          </p:nvPr>
        </p:nvSpPr>
        <p:spPr>
          <a:xfrm>
            <a:off x="4645152" y="3870960"/>
            <a:ext cx="3566160" cy="1920240"/>
          </a:xfrm>
        </p:spPr>
        <p:txBody>
          <a:bodyPr/>
          <a:lstStyle>
            <a:lvl1pPr>
              <a:defRPr sz="2200"/>
            </a:lvl1pPr>
            <a:lvl2pPr>
              <a:defRPr sz="20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Date Placeholder 2"/>
          <p:cNvSpPr>
            <a:spLocks noGrp="1"/>
          </p:cNvSpPr>
          <p:nvPr>
            <p:ph type="dt" sz="half" idx="10"/>
          </p:nvPr>
        </p:nvSpPr>
        <p:spPr/>
        <p:txBody>
          <a:bodyPr/>
          <a:lstStyle/>
          <a:p>
            <a:fld id="{7FD21C4F-8BEC-DD45-9D49-51156F461167}" type="datetimeFigureOut">
              <a:rPr lang="en-US" smtClean="0"/>
              <a:pPr/>
              <a:t>6/10/13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03A9732-1B7B-274B-AA2E-594C8D536C0B}" type="slidenum">
              <a:rPr lang="en-US" smtClean="0"/>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FD21C4F-8BEC-DD45-9D49-51156F461167}" type="datetimeFigureOut">
              <a:rPr lang="en-US" smtClean="0"/>
              <a:pPr/>
              <a:t>6/10/13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03A9732-1B7B-274B-AA2E-594C8D536C0B}" type="slidenum">
              <a:rPr lang="en-US" smtClean="0"/>
              <a:pPr/>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1690048"/>
            <a:ext cx="3563938" cy="1162050"/>
          </a:xfrm>
        </p:spPr>
        <p:txBody>
          <a:bodyPr tIns="0" bIns="0" anchor="b"/>
          <a:lstStyle>
            <a:lvl1pPr algn="l">
              <a:lnSpc>
                <a:spcPts val="4600"/>
              </a:lnSpc>
              <a:defRPr sz="4200" b="1"/>
            </a:lvl1pPr>
          </a:lstStyle>
          <a:p>
            <a:r>
              <a:rPr lang="en-US" smtClean="0"/>
              <a:t>Click to edit Master title style</a:t>
            </a:r>
            <a:endParaRPr/>
          </a:p>
        </p:txBody>
      </p:sp>
      <p:sp>
        <p:nvSpPr>
          <p:cNvPr id="3" name="Content Placeholder 2"/>
          <p:cNvSpPr>
            <a:spLocks noGrp="1"/>
          </p:cNvSpPr>
          <p:nvPr>
            <p:ph idx="1"/>
          </p:nvPr>
        </p:nvSpPr>
        <p:spPr>
          <a:xfrm>
            <a:off x="4667250" y="368490"/>
            <a:ext cx="3566160" cy="5627498"/>
          </a:xfrm>
        </p:spPr>
        <p:txBody>
          <a:bodyPr/>
          <a:lstStyle>
            <a:lvl1pPr>
              <a:defRPr sz="2200"/>
            </a:lvl1pPr>
            <a:lvl2pPr>
              <a:defRPr sz="2000"/>
            </a:lvl2pPr>
            <a:lvl3pPr>
              <a:defRPr sz="1800"/>
            </a:lvl3pPr>
            <a:lvl4pPr>
              <a:defRPr sz="1800"/>
            </a:lvl4pPr>
            <a:lvl5pPr>
              <a:defRPr sz="18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Text Placeholder 3"/>
          <p:cNvSpPr>
            <a:spLocks noGrp="1"/>
          </p:cNvSpPr>
          <p:nvPr>
            <p:ph type="body" sz="half" idx="2"/>
          </p:nvPr>
        </p:nvSpPr>
        <p:spPr>
          <a:xfrm>
            <a:off x="914398" y="2866030"/>
            <a:ext cx="3563938" cy="2163171"/>
          </a:xfrm>
        </p:spPr>
        <p:txBody>
          <a:bodyPr/>
          <a:lstStyle>
            <a:lvl1pPr marL="0" indent="0">
              <a:buNone/>
              <a:defRPr sz="20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FD21C4F-8BEC-DD45-9D49-51156F461167}" type="datetimeFigureOut">
              <a:rPr lang="en-US" smtClean="0"/>
              <a:pPr/>
              <a:t>6/10/13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03A9732-1B7B-274B-AA2E-594C8D536C0B}" type="slidenum">
              <a:rPr lang="en-US" smtClean="0"/>
              <a:pPr/>
              <a:t>‹#›</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017546" y="1524000"/>
            <a:ext cx="3566160" cy="1162050"/>
          </a:xfrm>
        </p:spPr>
        <p:txBody>
          <a:bodyPr tIns="0" bIns="0" anchor="b"/>
          <a:lstStyle>
            <a:lvl1pPr algn="l">
              <a:lnSpc>
                <a:spcPts val="4600"/>
              </a:lnSpc>
              <a:defRPr sz="4200" b="1"/>
            </a:lvl1pPr>
          </a:lstStyle>
          <a:p>
            <a:r>
              <a:rPr lang="en-US" smtClean="0"/>
              <a:t>Click to edit Master title style</a:t>
            </a:r>
            <a:endParaRPr/>
          </a:p>
        </p:txBody>
      </p:sp>
      <p:sp>
        <p:nvSpPr>
          <p:cNvPr id="4" name="Text Placeholder 3"/>
          <p:cNvSpPr>
            <a:spLocks noGrp="1"/>
          </p:cNvSpPr>
          <p:nvPr>
            <p:ph type="body" sz="half" idx="2"/>
          </p:nvPr>
        </p:nvSpPr>
        <p:spPr>
          <a:xfrm>
            <a:off x="5017544" y="2699982"/>
            <a:ext cx="3566160" cy="2163171"/>
          </a:xfrm>
        </p:spPr>
        <p:txBody>
          <a:bodyPr/>
          <a:lstStyle>
            <a:lvl1pPr marL="0" indent="0">
              <a:buNone/>
              <a:defRPr sz="20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FD21C4F-8BEC-DD45-9D49-51156F461167}" type="datetimeFigureOut">
              <a:rPr lang="en-US" smtClean="0"/>
              <a:pPr/>
              <a:t>6/10/13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03A9732-1B7B-274B-AA2E-594C8D536C0B}" type="slidenum">
              <a:rPr lang="en-US" smtClean="0"/>
              <a:pPr/>
              <a:t>‹#›</a:t>
            </a:fld>
            <a:endParaRPr lang="en-US"/>
          </a:p>
        </p:txBody>
      </p:sp>
      <p:grpSp>
        <p:nvGrpSpPr>
          <p:cNvPr id="3" name="Group 7"/>
          <p:cNvGrpSpPr/>
          <p:nvPr/>
        </p:nvGrpSpPr>
        <p:grpSpPr>
          <a:xfrm rot="21421631">
            <a:off x="629028" y="505650"/>
            <a:ext cx="3850925" cy="5516274"/>
            <a:chOff x="1524000" y="381000"/>
            <a:chExt cx="3657600" cy="4737978"/>
          </a:xfrm>
        </p:grpSpPr>
        <p:sp>
          <p:nvSpPr>
            <p:cNvPr id="10" name="Rectangle 9"/>
            <p:cNvSpPr/>
            <p:nvPr userDrawn="1"/>
          </p:nvSpPr>
          <p:spPr>
            <a:xfrm>
              <a:off x="1524000" y="381000"/>
              <a:ext cx="3657600" cy="4724400"/>
            </a:xfrm>
            <a:prstGeom prst="rect">
              <a:avLst/>
            </a:prstGeom>
            <a:solidFill>
              <a:schemeClr val="bg1"/>
            </a:solidFill>
            <a:ln>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1" name="Rectangle 10"/>
            <p:cNvSpPr/>
            <p:nvPr userDrawn="1"/>
          </p:nvSpPr>
          <p:spPr>
            <a:xfrm>
              <a:off x="1524000" y="381000"/>
              <a:ext cx="3657600" cy="4737978"/>
            </a:xfrm>
            <a:prstGeom prst="rect">
              <a:avLst/>
            </a:prstGeom>
            <a:gradFill flip="none" rotWithShape="1">
              <a:gsLst>
                <a:gs pos="0">
                  <a:schemeClr val="bg1">
                    <a:lumMod val="85000"/>
                  </a:schemeClr>
                </a:gs>
                <a:gs pos="15000">
                  <a:schemeClr val="bg1">
                    <a:alpha val="75000"/>
                  </a:schemeClr>
                </a:gs>
                <a:gs pos="100000">
                  <a:schemeClr val="bg1"/>
                </a:gs>
                <a:gs pos="100000">
                  <a:schemeClr val="bg1"/>
                </a:gs>
              </a:gsLst>
              <a:path path="rect">
                <a:fillToRect r="100000" b="100000"/>
              </a:path>
              <a:tileRect l="-100000" t="-100000"/>
            </a:gradFill>
            <a:ln>
              <a:noFill/>
            </a:ln>
            <a:effectLst>
              <a:innerShdw blurRad="190500" dist="88900" dir="13500000">
                <a:schemeClr val="bg1">
                  <a:lumMod val="65000"/>
                  <a:alpha val="2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12" name="Picture Placeholder 9"/>
          <p:cNvSpPr>
            <a:spLocks noGrp="1"/>
          </p:cNvSpPr>
          <p:nvPr>
            <p:ph type="pic" sz="quarter" idx="14"/>
          </p:nvPr>
        </p:nvSpPr>
        <p:spPr>
          <a:xfrm rot="21421631">
            <a:off x="808793" y="667560"/>
            <a:ext cx="3468664" cy="5124723"/>
          </a:xfrm>
          <a:solidFill>
            <a:schemeClr val="bg1">
              <a:lumMod val="85000"/>
            </a:schemeClr>
          </a:solidFill>
        </p:spPr>
        <p:txBody>
          <a:bodyPr/>
          <a:lstStyle>
            <a:lvl1pPr>
              <a:buNone/>
              <a:defRPr/>
            </a:lvl1pPr>
          </a:lstStyle>
          <a:p>
            <a:r>
              <a:rPr lang="en-US" smtClean="0"/>
              <a:t>Click icon to add picture</a:t>
            </a:r>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reserve="1">
  <p:cSld name="2 Pictures with Caption">
    <p:spTree>
      <p:nvGrpSpPr>
        <p:cNvPr id="1" name=""/>
        <p:cNvGrpSpPr/>
        <p:nvPr/>
      </p:nvGrpSpPr>
      <p:grpSpPr>
        <a:xfrm>
          <a:off x="0" y="0"/>
          <a:ext cx="0" cy="0"/>
          <a:chOff x="0" y="0"/>
          <a:chExt cx="0" cy="0"/>
        </a:xfrm>
      </p:grpSpPr>
      <p:grpSp>
        <p:nvGrpSpPr>
          <p:cNvPr id="3" name="Group 13"/>
          <p:cNvGrpSpPr/>
          <p:nvPr/>
        </p:nvGrpSpPr>
        <p:grpSpPr>
          <a:xfrm rot="21214351">
            <a:off x="313409" y="3520798"/>
            <a:ext cx="4088024" cy="3026020"/>
            <a:chOff x="1524000" y="381000"/>
            <a:chExt cx="3657600" cy="4737978"/>
          </a:xfrm>
        </p:grpSpPr>
        <p:sp>
          <p:nvSpPr>
            <p:cNvPr id="15" name="Rectangle 14"/>
            <p:cNvSpPr/>
            <p:nvPr userDrawn="1"/>
          </p:nvSpPr>
          <p:spPr>
            <a:xfrm>
              <a:off x="1524000" y="381000"/>
              <a:ext cx="3657600" cy="4724400"/>
            </a:xfrm>
            <a:prstGeom prst="rect">
              <a:avLst/>
            </a:prstGeom>
            <a:solidFill>
              <a:schemeClr val="bg1"/>
            </a:solidFill>
            <a:ln>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6" name="Rectangle 15"/>
            <p:cNvSpPr/>
            <p:nvPr userDrawn="1"/>
          </p:nvSpPr>
          <p:spPr>
            <a:xfrm>
              <a:off x="1524000" y="381000"/>
              <a:ext cx="3657600" cy="4737978"/>
            </a:xfrm>
            <a:prstGeom prst="rect">
              <a:avLst/>
            </a:prstGeom>
            <a:gradFill flip="none" rotWithShape="1">
              <a:gsLst>
                <a:gs pos="0">
                  <a:schemeClr val="bg1">
                    <a:lumMod val="85000"/>
                  </a:schemeClr>
                </a:gs>
                <a:gs pos="15000">
                  <a:schemeClr val="bg1">
                    <a:alpha val="75000"/>
                  </a:schemeClr>
                </a:gs>
                <a:gs pos="100000">
                  <a:schemeClr val="bg1"/>
                </a:gs>
                <a:gs pos="100000">
                  <a:schemeClr val="bg1"/>
                </a:gs>
              </a:gsLst>
              <a:path path="rect">
                <a:fillToRect r="100000" b="100000"/>
              </a:path>
              <a:tileRect l="-100000" t="-100000"/>
            </a:gradFill>
            <a:ln>
              <a:noFill/>
            </a:ln>
            <a:effectLst>
              <a:innerShdw blurRad="190500" dist="88900" dir="13500000">
                <a:schemeClr val="bg1">
                  <a:lumMod val="65000"/>
                  <a:alpha val="2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17" name="Picture Placeholder 9"/>
          <p:cNvSpPr>
            <a:spLocks noGrp="1"/>
          </p:cNvSpPr>
          <p:nvPr>
            <p:ph type="pic" sz="quarter" idx="16"/>
          </p:nvPr>
        </p:nvSpPr>
        <p:spPr>
          <a:xfrm rot="21214351">
            <a:off x="491057" y="3682579"/>
            <a:ext cx="3704109" cy="2697083"/>
          </a:xfrm>
          <a:solidFill>
            <a:schemeClr val="bg1">
              <a:lumMod val="85000"/>
            </a:schemeClr>
          </a:solidFill>
        </p:spPr>
        <p:txBody>
          <a:bodyPr/>
          <a:lstStyle>
            <a:lvl1pPr>
              <a:buNone/>
              <a:defRPr/>
            </a:lvl1pPr>
          </a:lstStyle>
          <a:p>
            <a:r>
              <a:rPr lang="en-US" smtClean="0"/>
              <a:t>Click icon to add picture</a:t>
            </a:r>
            <a:endParaRPr/>
          </a:p>
        </p:txBody>
      </p:sp>
      <p:grpSp>
        <p:nvGrpSpPr>
          <p:cNvPr id="8" name="Group 9"/>
          <p:cNvGrpSpPr/>
          <p:nvPr/>
        </p:nvGrpSpPr>
        <p:grpSpPr>
          <a:xfrm rot="232774">
            <a:off x="169481" y="241256"/>
            <a:ext cx="4088024" cy="3026020"/>
            <a:chOff x="1524000" y="381000"/>
            <a:chExt cx="3657600" cy="4737978"/>
          </a:xfrm>
        </p:grpSpPr>
        <p:sp>
          <p:nvSpPr>
            <p:cNvPr id="11" name="Rectangle 10"/>
            <p:cNvSpPr/>
            <p:nvPr userDrawn="1"/>
          </p:nvSpPr>
          <p:spPr>
            <a:xfrm>
              <a:off x="1524000" y="381000"/>
              <a:ext cx="3657600" cy="4724400"/>
            </a:xfrm>
            <a:prstGeom prst="rect">
              <a:avLst/>
            </a:prstGeom>
            <a:solidFill>
              <a:schemeClr val="bg1"/>
            </a:solidFill>
            <a:ln>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2" name="Rectangle 11"/>
            <p:cNvSpPr/>
            <p:nvPr userDrawn="1"/>
          </p:nvSpPr>
          <p:spPr>
            <a:xfrm>
              <a:off x="1524000" y="381000"/>
              <a:ext cx="3657600" cy="4737978"/>
            </a:xfrm>
            <a:prstGeom prst="rect">
              <a:avLst/>
            </a:prstGeom>
            <a:gradFill flip="none" rotWithShape="1">
              <a:gsLst>
                <a:gs pos="0">
                  <a:schemeClr val="bg1">
                    <a:lumMod val="85000"/>
                  </a:schemeClr>
                </a:gs>
                <a:gs pos="15000">
                  <a:schemeClr val="bg1">
                    <a:alpha val="75000"/>
                  </a:schemeClr>
                </a:gs>
                <a:gs pos="100000">
                  <a:schemeClr val="bg1"/>
                </a:gs>
                <a:gs pos="100000">
                  <a:schemeClr val="bg1"/>
                </a:gs>
              </a:gsLst>
              <a:path path="rect">
                <a:fillToRect r="100000" b="100000"/>
              </a:path>
              <a:tileRect l="-100000" t="-100000"/>
            </a:gradFill>
            <a:ln>
              <a:noFill/>
            </a:ln>
            <a:effectLst>
              <a:innerShdw blurRad="190500" dist="88900" dir="13500000">
                <a:schemeClr val="bg1">
                  <a:lumMod val="65000"/>
                  <a:alpha val="2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13" name="Picture Placeholder 9"/>
          <p:cNvSpPr>
            <a:spLocks noGrp="1"/>
          </p:cNvSpPr>
          <p:nvPr>
            <p:ph type="pic" sz="quarter" idx="15"/>
          </p:nvPr>
        </p:nvSpPr>
        <p:spPr>
          <a:xfrm rot="232774">
            <a:off x="347129" y="403037"/>
            <a:ext cx="3704109" cy="2697083"/>
          </a:xfrm>
          <a:solidFill>
            <a:schemeClr val="bg1">
              <a:lumMod val="85000"/>
            </a:schemeClr>
          </a:solidFill>
        </p:spPr>
        <p:txBody>
          <a:bodyPr/>
          <a:lstStyle>
            <a:lvl1pPr>
              <a:buNone/>
              <a:defRPr/>
            </a:lvl1pPr>
          </a:lstStyle>
          <a:p>
            <a:r>
              <a:rPr lang="en-US" smtClean="0"/>
              <a:t>Click icon to add picture</a:t>
            </a:r>
            <a:endParaRPr/>
          </a:p>
        </p:txBody>
      </p:sp>
      <p:sp>
        <p:nvSpPr>
          <p:cNvPr id="2" name="Title 1"/>
          <p:cNvSpPr>
            <a:spLocks noGrp="1"/>
          </p:cNvSpPr>
          <p:nvPr>
            <p:ph type="title"/>
          </p:nvPr>
        </p:nvSpPr>
        <p:spPr>
          <a:xfrm>
            <a:off x="5013434" y="1524000"/>
            <a:ext cx="3566160" cy="1162050"/>
          </a:xfrm>
        </p:spPr>
        <p:txBody>
          <a:bodyPr tIns="0" bIns="0" anchor="b"/>
          <a:lstStyle>
            <a:lvl1pPr algn="l">
              <a:lnSpc>
                <a:spcPts val="4600"/>
              </a:lnSpc>
              <a:defRPr sz="4200" b="1"/>
            </a:lvl1pPr>
          </a:lstStyle>
          <a:p>
            <a:r>
              <a:rPr lang="en-US" smtClean="0"/>
              <a:t>Click to edit Master title style</a:t>
            </a:r>
            <a:endParaRPr/>
          </a:p>
        </p:txBody>
      </p:sp>
      <p:sp>
        <p:nvSpPr>
          <p:cNvPr id="4" name="Text Placeholder 3"/>
          <p:cNvSpPr>
            <a:spLocks noGrp="1"/>
          </p:cNvSpPr>
          <p:nvPr>
            <p:ph type="body" sz="half" idx="2"/>
          </p:nvPr>
        </p:nvSpPr>
        <p:spPr>
          <a:xfrm>
            <a:off x="5013432" y="2699982"/>
            <a:ext cx="3566160" cy="2163171"/>
          </a:xfrm>
        </p:spPr>
        <p:txBody>
          <a:bodyPr/>
          <a:lstStyle>
            <a:lvl1pPr marL="0" indent="0">
              <a:buNone/>
              <a:defRPr sz="20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FD21C4F-8BEC-DD45-9D49-51156F461167}" type="datetimeFigureOut">
              <a:rPr lang="en-US" smtClean="0"/>
              <a:pPr/>
              <a:t>6/10/13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03A9732-1B7B-274B-AA2E-594C8D536C0B}" type="slidenum">
              <a:rPr lang="en-US" smtClean="0"/>
              <a:pPr/>
              <a:t>‹#›</a:t>
            </a:fld>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reserve="1">
  <p:cSld name="Picture above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3762374"/>
            <a:ext cx="7315200" cy="1162050"/>
          </a:xfrm>
        </p:spPr>
        <p:txBody>
          <a:bodyPr tIns="0" bIns="0" anchor="b"/>
          <a:lstStyle>
            <a:lvl1pPr algn="l">
              <a:lnSpc>
                <a:spcPts val="4600"/>
              </a:lnSpc>
              <a:defRPr sz="3600" b="1"/>
            </a:lvl1pPr>
          </a:lstStyle>
          <a:p>
            <a:r>
              <a:rPr lang="en-US" smtClean="0"/>
              <a:t>Click to edit Master title style</a:t>
            </a:r>
            <a:endParaRPr/>
          </a:p>
        </p:txBody>
      </p:sp>
      <p:grpSp>
        <p:nvGrpSpPr>
          <p:cNvPr id="3" name="Group 8"/>
          <p:cNvGrpSpPr/>
          <p:nvPr/>
        </p:nvGrpSpPr>
        <p:grpSpPr>
          <a:xfrm rot="232774">
            <a:off x="2059282" y="379100"/>
            <a:ext cx="5031327" cy="3443312"/>
            <a:chOff x="1524000" y="381000"/>
            <a:chExt cx="3657600" cy="4737978"/>
          </a:xfrm>
        </p:grpSpPr>
        <p:sp>
          <p:nvSpPr>
            <p:cNvPr id="10" name="Rectangle 9"/>
            <p:cNvSpPr/>
            <p:nvPr userDrawn="1"/>
          </p:nvSpPr>
          <p:spPr>
            <a:xfrm>
              <a:off x="1524000" y="381000"/>
              <a:ext cx="3657600" cy="4724400"/>
            </a:xfrm>
            <a:prstGeom prst="rect">
              <a:avLst/>
            </a:prstGeom>
            <a:solidFill>
              <a:schemeClr val="bg1"/>
            </a:solidFill>
            <a:ln>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1" name="Rectangle 10"/>
            <p:cNvSpPr/>
            <p:nvPr userDrawn="1"/>
          </p:nvSpPr>
          <p:spPr>
            <a:xfrm>
              <a:off x="1524000" y="381000"/>
              <a:ext cx="3657600" cy="4737978"/>
            </a:xfrm>
            <a:prstGeom prst="rect">
              <a:avLst/>
            </a:prstGeom>
            <a:gradFill flip="none" rotWithShape="1">
              <a:gsLst>
                <a:gs pos="0">
                  <a:schemeClr val="bg1">
                    <a:lumMod val="85000"/>
                  </a:schemeClr>
                </a:gs>
                <a:gs pos="15000">
                  <a:schemeClr val="bg1">
                    <a:alpha val="75000"/>
                  </a:schemeClr>
                </a:gs>
                <a:gs pos="100000">
                  <a:schemeClr val="bg1"/>
                </a:gs>
                <a:gs pos="100000">
                  <a:schemeClr val="bg1"/>
                </a:gs>
              </a:gsLst>
              <a:path path="rect">
                <a:fillToRect r="100000" b="100000"/>
              </a:path>
              <a:tileRect l="-100000" t="-100000"/>
            </a:gradFill>
            <a:ln>
              <a:noFill/>
            </a:ln>
            <a:effectLst>
              <a:innerShdw blurRad="190500" dist="88900" dir="13500000">
                <a:schemeClr val="bg1">
                  <a:lumMod val="65000"/>
                  <a:alpha val="2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4" name="Text Placeholder 3"/>
          <p:cNvSpPr>
            <a:spLocks noGrp="1"/>
          </p:cNvSpPr>
          <p:nvPr>
            <p:ph type="body" sz="half" idx="2"/>
          </p:nvPr>
        </p:nvSpPr>
        <p:spPr>
          <a:xfrm>
            <a:off x="914400" y="4928736"/>
            <a:ext cx="7315200" cy="987970"/>
          </a:xfrm>
        </p:spPr>
        <p:txBody>
          <a:bodyPr/>
          <a:lstStyle>
            <a:lvl1pPr marL="0" indent="0">
              <a:spcBef>
                <a:spcPct val="0"/>
              </a:spcBef>
              <a:buNone/>
              <a:defRPr sz="20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FD21C4F-8BEC-DD45-9D49-51156F461167}" type="datetimeFigureOut">
              <a:rPr lang="en-US" smtClean="0"/>
              <a:pPr/>
              <a:t>6/10/13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03A9732-1B7B-274B-AA2E-594C8D536C0B}" type="slidenum">
              <a:rPr lang="en-US" smtClean="0"/>
              <a:pPr/>
              <a:t>‹#›</a:t>
            </a:fld>
            <a:endParaRPr lang="en-US"/>
          </a:p>
        </p:txBody>
      </p:sp>
      <p:sp>
        <p:nvSpPr>
          <p:cNvPr id="12" name="Picture Placeholder 9"/>
          <p:cNvSpPr>
            <a:spLocks noGrp="1"/>
          </p:cNvSpPr>
          <p:nvPr>
            <p:ph type="pic" sz="quarter" idx="15"/>
          </p:nvPr>
        </p:nvSpPr>
        <p:spPr>
          <a:xfrm rot="232774">
            <a:off x="2248157" y="564564"/>
            <a:ext cx="4653577" cy="3072384"/>
          </a:xfrm>
          <a:solidFill>
            <a:schemeClr val="bg1">
              <a:lumMod val="85000"/>
            </a:schemeClr>
          </a:solidFill>
        </p:spPr>
        <p:txBody>
          <a:bodyPr/>
          <a:lstStyle>
            <a:lvl1pPr>
              <a:buNone/>
              <a:defRPr/>
            </a:lvl1pPr>
          </a:lstStyle>
          <a:p>
            <a:r>
              <a:rPr lang="en-US" smtClean="0"/>
              <a:t>Click icon to add picture</a:t>
            </a:r>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reserve="1">
  <p:cSld name="2 Pictures above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3762374"/>
            <a:ext cx="7315200" cy="1162050"/>
          </a:xfrm>
        </p:spPr>
        <p:txBody>
          <a:bodyPr tIns="0" bIns="0" anchor="b"/>
          <a:lstStyle>
            <a:lvl1pPr algn="l">
              <a:lnSpc>
                <a:spcPts val="4600"/>
              </a:lnSpc>
              <a:defRPr sz="3600" b="1"/>
            </a:lvl1pPr>
          </a:lstStyle>
          <a:p>
            <a:r>
              <a:rPr lang="en-US" smtClean="0"/>
              <a:t>Click to edit Master title style</a:t>
            </a:r>
            <a:endParaRPr/>
          </a:p>
        </p:txBody>
      </p:sp>
      <p:grpSp>
        <p:nvGrpSpPr>
          <p:cNvPr id="3" name="Group 13"/>
          <p:cNvGrpSpPr/>
          <p:nvPr/>
        </p:nvGrpSpPr>
        <p:grpSpPr>
          <a:xfrm rot="21420000">
            <a:off x="113687" y="116368"/>
            <a:ext cx="3969060" cy="3705360"/>
            <a:chOff x="1524000" y="381000"/>
            <a:chExt cx="3657600" cy="4737978"/>
          </a:xfrm>
        </p:grpSpPr>
        <p:sp>
          <p:nvSpPr>
            <p:cNvPr id="15" name="Rectangle 14"/>
            <p:cNvSpPr/>
            <p:nvPr userDrawn="1"/>
          </p:nvSpPr>
          <p:spPr>
            <a:xfrm>
              <a:off x="1524000" y="381000"/>
              <a:ext cx="3657600" cy="4724400"/>
            </a:xfrm>
            <a:prstGeom prst="rect">
              <a:avLst/>
            </a:prstGeom>
            <a:solidFill>
              <a:schemeClr val="bg1"/>
            </a:solidFill>
            <a:ln>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6" name="Rectangle 15"/>
            <p:cNvSpPr/>
            <p:nvPr userDrawn="1"/>
          </p:nvSpPr>
          <p:spPr>
            <a:xfrm>
              <a:off x="1524000" y="381000"/>
              <a:ext cx="3657600" cy="4737978"/>
            </a:xfrm>
            <a:prstGeom prst="rect">
              <a:avLst/>
            </a:prstGeom>
            <a:gradFill flip="none" rotWithShape="1">
              <a:gsLst>
                <a:gs pos="0">
                  <a:schemeClr val="bg1">
                    <a:lumMod val="85000"/>
                  </a:schemeClr>
                </a:gs>
                <a:gs pos="15000">
                  <a:schemeClr val="bg1">
                    <a:alpha val="75000"/>
                  </a:schemeClr>
                </a:gs>
                <a:gs pos="100000">
                  <a:schemeClr val="bg1"/>
                </a:gs>
                <a:gs pos="100000">
                  <a:schemeClr val="bg1"/>
                </a:gs>
              </a:gsLst>
              <a:path path="rect">
                <a:fillToRect r="100000" b="100000"/>
              </a:path>
              <a:tileRect l="-100000" t="-100000"/>
            </a:gradFill>
            <a:ln>
              <a:noFill/>
            </a:ln>
            <a:effectLst>
              <a:innerShdw blurRad="190500" dist="88900" dir="13500000">
                <a:schemeClr val="bg1">
                  <a:lumMod val="65000"/>
                  <a:alpha val="2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17" name="Picture Placeholder 9"/>
          <p:cNvSpPr>
            <a:spLocks noGrp="1"/>
          </p:cNvSpPr>
          <p:nvPr>
            <p:ph type="pic" sz="quarter" idx="17"/>
          </p:nvPr>
        </p:nvSpPr>
        <p:spPr>
          <a:xfrm rot="21420000">
            <a:off x="299151" y="304998"/>
            <a:ext cx="3598455" cy="3334235"/>
          </a:xfrm>
          <a:solidFill>
            <a:schemeClr val="bg1">
              <a:lumMod val="85000"/>
            </a:schemeClr>
          </a:solidFill>
        </p:spPr>
        <p:txBody>
          <a:bodyPr/>
          <a:lstStyle>
            <a:lvl1pPr>
              <a:buNone/>
              <a:defRPr/>
            </a:lvl1pPr>
          </a:lstStyle>
          <a:p>
            <a:r>
              <a:rPr lang="en-US" smtClean="0"/>
              <a:t>Click icon to add picture</a:t>
            </a:r>
            <a:endParaRPr/>
          </a:p>
        </p:txBody>
      </p:sp>
      <p:grpSp>
        <p:nvGrpSpPr>
          <p:cNvPr id="8" name="Group 9"/>
          <p:cNvGrpSpPr/>
          <p:nvPr/>
        </p:nvGrpSpPr>
        <p:grpSpPr>
          <a:xfrm rot="360000">
            <a:off x="4165479" y="323141"/>
            <a:ext cx="4792693" cy="3443312"/>
            <a:chOff x="1524000" y="381000"/>
            <a:chExt cx="3657600" cy="4737978"/>
          </a:xfrm>
        </p:grpSpPr>
        <p:sp>
          <p:nvSpPr>
            <p:cNvPr id="11" name="Rectangle 10"/>
            <p:cNvSpPr/>
            <p:nvPr userDrawn="1"/>
          </p:nvSpPr>
          <p:spPr>
            <a:xfrm>
              <a:off x="1524000" y="381000"/>
              <a:ext cx="3657600" cy="4724400"/>
            </a:xfrm>
            <a:prstGeom prst="rect">
              <a:avLst/>
            </a:prstGeom>
            <a:solidFill>
              <a:schemeClr val="bg1"/>
            </a:solidFill>
            <a:ln>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2" name="Rectangle 11"/>
            <p:cNvSpPr/>
            <p:nvPr userDrawn="1"/>
          </p:nvSpPr>
          <p:spPr>
            <a:xfrm>
              <a:off x="1524000" y="381000"/>
              <a:ext cx="3657600" cy="4737978"/>
            </a:xfrm>
            <a:prstGeom prst="rect">
              <a:avLst/>
            </a:prstGeom>
            <a:gradFill flip="none" rotWithShape="1">
              <a:gsLst>
                <a:gs pos="0">
                  <a:schemeClr val="bg1">
                    <a:lumMod val="85000"/>
                  </a:schemeClr>
                </a:gs>
                <a:gs pos="15000">
                  <a:schemeClr val="bg1">
                    <a:alpha val="75000"/>
                  </a:schemeClr>
                </a:gs>
                <a:gs pos="100000">
                  <a:schemeClr val="bg1"/>
                </a:gs>
                <a:gs pos="100000">
                  <a:schemeClr val="bg1"/>
                </a:gs>
              </a:gsLst>
              <a:path path="rect">
                <a:fillToRect r="100000" b="100000"/>
              </a:path>
              <a:tileRect l="-100000" t="-100000"/>
            </a:gradFill>
            <a:ln>
              <a:noFill/>
            </a:ln>
            <a:effectLst>
              <a:innerShdw blurRad="190500" dist="88900" dir="13500000">
                <a:schemeClr val="bg1">
                  <a:lumMod val="65000"/>
                  <a:alpha val="2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13" name="Picture Placeholder 9"/>
          <p:cNvSpPr>
            <a:spLocks noGrp="1"/>
          </p:cNvSpPr>
          <p:nvPr>
            <p:ph type="pic" sz="quarter" idx="16"/>
          </p:nvPr>
        </p:nvSpPr>
        <p:spPr>
          <a:xfrm rot="360000">
            <a:off x="4336486" y="507668"/>
            <a:ext cx="4432860" cy="3072384"/>
          </a:xfrm>
          <a:solidFill>
            <a:schemeClr val="bg1">
              <a:lumMod val="85000"/>
            </a:schemeClr>
          </a:solidFill>
        </p:spPr>
        <p:txBody>
          <a:bodyPr/>
          <a:lstStyle>
            <a:lvl1pPr>
              <a:buNone/>
              <a:defRPr/>
            </a:lvl1pPr>
          </a:lstStyle>
          <a:p>
            <a:r>
              <a:rPr lang="en-US" smtClean="0"/>
              <a:t>Click icon to add picture</a:t>
            </a:r>
            <a:endParaRPr/>
          </a:p>
        </p:txBody>
      </p:sp>
      <p:sp>
        <p:nvSpPr>
          <p:cNvPr id="4" name="Text Placeholder 3"/>
          <p:cNvSpPr>
            <a:spLocks noGrp="1"/>
          </p:cNvSpPr>
          <p:nvPr>
            <p:ph type="body" sz="half" idx="2"/>
          </p:nvPr>
        </p:nvSpPr>
        <p:spPr>
          <a:xfrm>
            <a:off x="914400" y="4926106"/>
            <a:ext cx="7315200" cy="990600"/>
          </a:xfrm>
        </p:spPr>
        <p:txBody>
          <a:bodyPr/>
          <a:lstStyle>
            <a:lvl1pPr marL="0" indent="0">
              <a:spcBef>
                <a:spcPct val="0"/>
              </a:spcBef>
              <a:buNone/>
              <a:defRPr sz="20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FD21C4F-8BEC-DD45-9D49-51156F461167}" type="datetimeFigureOut">
              <a:rPr lang="en-US" smtClean="0"/>
              <a:pPr/>
              <a:t>6/10/13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03A9732-1B7B-274B-AA2E-594C8D536C0B}" type="slidenum">
              <a:rPr lang="en-US" smtClean="0"/>
              <a:pPr/>
              <a:t>‹#›</a:t>
            </a:fld>
            <a:endParaRPr 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x" preserve="1">
  <p:cSld name="Title and Vertical 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p>
            <a:fld id="{7FD21C4F-8BEC-DD45-9D49-51156F461167}" type="datetimeFigureOut">
              <a:rPr lang="en-US" smtClean="0"/>
              <a:pPr/>
              <a:t>6/10/13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03A9732-1B7B-274B-AA2E-594C8D536C0B}" type="slidenum">
              <a:rPr lang="en-US" smtClean="0"/>
              <a:pPr/>
              <a:t>‹#›</a:t>
            </a:fld>
            <a:endParaRPr 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itleAndTx" preserve="1">
  <p:cSld name="Vertical Title and 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551682" y="450851"/>
            <a:ext cx="846083" cy="5357812"/>
          </a:xfrm>
        </p:spPr>
        <p:txBody>
          <a:bodyPr vert="eaVert" anchor="t" anchorCtr="0"/>
          <a:lstStyle/>
          <a:p>
            <a:r>
              <a:rPr lang="en-US" smtClean="0"/>
              <a:t>Click to edit Master title style</a:t>
            </a:r>
            <a:endParaRPr/>
          </a:p>
        </p:txBody>
      </p:sp>
      <p:sp>
        <p:nvSpPr>
          <p:cNvPr id="3" name="Vertical Text Placeholder 2"/>
          <p:cNvSpPr>
            <a:spLocks noGrp="1"/>
          </p:cNvSpPr>
          <p:nvPr>
            <p:ph type="body" orient="vert" idx="1"/>
          </p:nvPr>
        </p:nvSpPr>
        <p:spPr>
          <a:xfrm>
            <a:off x="914400" y="450851"/>
            <a:ext cx="5943600" cy="535781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p>
            <a:fld id="{7FD21C4F-8BEC-DD45-9D49-51156F461167}" type="datetimeFigureOut">
              <a:rPr lang="en-US" smtClean="0"/>
              <a:pPr/>
              <a:t>6/10/13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03A9732-1B7B-274B-AA2E-594C8D536C0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20" Type="http://schemas.openxmlformats.org/officeDocument/2006/relationships/slideLayout" Target="../slideLayouts/slideLayout20.xml"/><Relationship Id="rId21" Type="http://schemas.openxmlformats.org/officeDocument/2006/relationships/theme" Target="../theme/theme1.xml"/><Relationship Id="rId22" Type="http://schemas.openxmlformats.org/officeDocument/2006/relationships/image" Target="../media/image6.png"/><Relationship Id="rId23" Type="http://schemas.openxmlformats.org/officeDocument/2006/relationships/image" Target="../media/image7.png"/><Relationship Id="rId24" Type="http://schemas.openxmlformats.org/officeDocument/2006/relationships/image" Target="../media/image8.png"/><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slideLayout" Target="../slideLayouts/slideLayout14.xml"/><Relationship Id="rId15" Type="http://schemas.openxmlformats.org/officeDocument/2006/relationships/slideLayout" Target="../slideLayouts/slideLayout15.xml"/><Relationship Id="rId16" Type="http://schemas.openxmlformats.org/officeDocument/2006/relationships/slideLayout" Target="../slideLayouts/slideLayout16.xml"/><Relationship Id="rId17" Type="http://schemas.openxmlformats.org/officeDocument/2006/relationships/slideLayout" Target="../slideLayouts/slideLayout17.xml"/><Relationship Id="rId18" Type="http://schemas.openxmlformats.org/officeDocument/2006/relationships/slideLayout" Target="../slideLayouts/slideLayout18.xml"/><Relationship Id="rId19" Type="http://schemas.openxmlformats.org/officeDocument/2006/relationships/slideLayout" Target="../slideLayouts/slideLayout19.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4400" y="503238"/>
            <a:ext cx="7313613" cy="868362"/>
          </a:xfrm>
          <a:prstGeom prst="rect">
            <a:avLst/>
          </a:prstGeom>
        </p:spPr>
        <p:txBody>
          <a:bodyPr vert="horz" lIns="91440" tIns="45720" rIns="91440" bIns="45720" rtlCol="0" anchor="ctr">
            <a:noAutofit/>
          </a:bodyPr>
          <a:lstStyle/>
          <a:p>
            <a:r>
              <a:rPr lang="en-US" smtClean="0"/>
              <a:t>Click to edit Master title style</a:t>
            </a:r>
            <a:endParaRPr/>
          </a:p>
        </p:txBody>
      </p:sp>
      <p:sp>
        <p:nvSpPr>
          <p:cNvPr id="3" name="Text Placeholder 2"/>
          <p:cNvSpPr>
            <a:spLocks noGrp="1"/>
          </p:cNvSpPr>
          <p:nvPr>
            <p:ph type="body" idx="1"/>
          </p:nvPr>
        </p:nvSpPr>
        <p:spPr>
          <a:xfrm>
            <a:off x="914400" y="1735138"/>
            <a:ext cx="7313613" cy="4056062"/>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2"/>
          </p:nvPr>
        </p:nvSpPr>
        <p:spPr>
          <a:xfrm>
            <a:off x="7663438" y="6314461"/>
            <a:ext cx="1295400" cy="265089"/>
          </a:xfrm>
          <a:prstGeom prst="rect">
            <a:avLst/>
          </a:prstGeom>
        </p:spPr>
        <p:txBody>
          <a:bodyPr vert="horz" lIns="91440" tIns="45720" rIns="91440" bIns="45720" rtlCol="0" anchor="ctr"/>
          <a:lstStyle>
            <a:lvl1pPr algn="r">
              <a:defRPr sz="1100">
                <a:solidFill>
                  <a:schemeClr val="tx1"/>
                </a:solidFill>
                <a:latin typeface="Rockwell" pitchFamily="18" charset="0"/>
              </a:defRPr>
            </a:lvl1pPr>
          </a:lstStyle>
          <a:p>
            <a:fld id="{7FD21C4F-8BEC-DD45-9D49-51156F461167}" type="datetimeFigureOut">
              <a:rPr lang="en-US" smtClean="0"/>
              <a:pPr/>
              <a:t>6/10/13</a:t>
            </a:fld>
            <a:endParaRPr lang="en-US"/>
          </a:p>
        </p:txBody>
      </p:sp>
      <p:sp>
        <p:nvSpPr>
          <p:cNvPr id="5" name="Footer Placeholder 4"/>
          <p:cNvSpPr>
            <a:spLocks noGrp="1"/>
          </p:cNvSpPr>
          <p:nvPr>
            <p:ph type="ftr" sz="quarter" idx="3"/>
          </p:nvPr>
        </p:nvSpPr>
        <p:spPr>
          <a:xfrm>
            <a:off x="3942607" y="6305797"/>
            <a:ext cx="3717967" cy="259278"/>
          </a:xfrm>
          <a:prstGeom prst="rect">
            <a:avLst/>
          </a:prstGeom>
        </p:spPr>
        <p:txBody>
          <a:bodyPr vert="horz" lIns="91440" tIns="45720" rIns="91440" bIns="45720" rtlCol="0" anchor="ctr"/>
          <a:lstStyle>
            <a:lvl1pPr algn="r">
              <a:defRPr sz="1100">
                <a:solidFill>
                  <a:schemeClr val="tx1"/>
                </a:solidFill>
                <a:latin typeface="Rockwell" pitchFamily="18" charset="0"/>
              </a:defRPr>
            </a:lvl1pPr>
          </a:lstStyle>
          <a:p>
            <a:endParaRPr lang="en-US"/>
          </a:p>
        </p:txBody>
      </p:sp>
      <p:sp>
        <p:nvSpPr>
          <p:cNvPr id="6" name="Slide Number Placeholder 5"/>
          <p:cNvSpPr>
            <a:spLocks noGrp="1"/>
          </p:cNvSpPr>
          <p:nvPr>
            <p:ph type="sldNum" sz="quarter" idx="4"/>
          </p:nvPr>
        </p:nvSpPr>
        <p:spPr>
          <a:xfrm>
            <a:off x="7521388" y="5476097"/>
            <a:ext cx="1483056" cy="851848"/>
          </a:xfrm>
          <a:prstGeom prst="rect">
            <a:avLst/>
          </a:prstGeom>
        </p:spPr>
        <p:txBody>
          <a:bodyPr vert="horz" lIns="91440" tIns="45720" rIns="91440" bIns="45720" rtlCol="0" anchor="ctr"/>
          <a:lstStyle>
            <a:lvl1pPr algn="r">
              <a:defRPr sz="8200">
                <a:gradFill>
                  <a:gsLst>
                    <a:gs pos="0">
                      <a:schemeClr val="tx1">
                        <a:alpha val="10000"/>
                      </a:schemeClr>
                    </a:gs>
                    <a:gs pos="100000">
                      <a:schemeClr val="tx1">
                        <a:alpha val="10000"/>
                      </a:schemeClr>
                    </a:gs>
                  </a:gsLst>
                  <a:lin ang="5400000" scaled="0"/>
                </a:gradFill>
                <a:latin typeface="Impact" pitchFamily="34" charset="0"/>
              </a:defRPr>
            </a:lvl1pPr>
          </a:lstStyle>
          <a:p>
            <a:fld id="{003A9732-1B7B-274B-AA2E-594C8D536C0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 id="2147483679" r:id="rId19"/>
    <p:sldLayoutId id="2147483680" r:id="rId20"/>
  </p:sldLayoutIdLst>
  <p:txStyles>
    <p:titleStyle>
      <a:lvl1pPr algn="ctr" defTabSz="914400" rtl="0" eaLnBrk="1" latinLnBrk="0" hangingPunct="1">
        <a:spcBef>
          <a:spcPct val="0"/>
        </a:spcBef>
        <a:buNone/>
        <a:defRPr sz="4600" kern="1200">
          <a:solidFill>
            <a:schemeClr val="tx1"/>
          </a:solidFill>
          <a:latin typeface="+mj-lt"/>
          <a:ea typeface="+mj-ea"/>
          <a:cs typeface="+mj-cs"/>
        </a:defRPr>
      </a:lvl1pPr>
    </p:titleStyle>
    <p:bodyStyle>
      <a:lvl1pPr marL="463550" indent="-463550" algn="l" defTabSz="914400" rtl="0" eaLnBrk="1" latinLnBrk="0" hangingPunct="1">
        <a:spcBef>
          <a:spcPts val="2000"/>
        </a:spcBef>
        <a:buSzPct val="90000"/>
        <a:buFontTx/>
        <a:buBlip>
          <a:blip r:embed="rId22"/>
        </a:buBlip>
        <a:defRPr sz="2400" kern="1200">
          <a:solidFill>
            <a:schemeClr val="tx1"/>
          </a:solidFill>
          <a:latin typeface="+mn-lt"/>
          <a:ea typeface="+mn-ea"/>
          <a:cs typeface="+mn-cs"/>
        </a:defRPr>
      </a:lvl1pPr>
      <a:lvl2pPr marL="914400" indent="-457200" algn="l" defTabSz="914400" rtl="0" eaLnBrk="1" latinLnBrk="0" hangingPunct="1">
        <a:spcBef>
          <a:spcPts val="600"/>
        </a:spcBef>
        <a:buSzPct val="90000"/>
        <a:buFontTx/>
        <a:buBlip>
          <a:blip r:embed="rId23"/>
        </a:buBlip>
        <a:defRPr sz="2200" kern="1200">
          <a:solidFill>
            <a:schemeClr val="tx1"/>
          </a:solidFill>
          <a:latin typeface="+mn-lt"/>
          <a:ea typeface="+mn-ea"/>
          <a:cs typeface="+mn-cs"/>
        </a:defRPr>
      </a:lvl2pPr>
      <a:lvl3pPr marL="1255713" indent="-341313" algn="l" defTabSz="914400" rtl="0" eaLnBrk="1" latinLnBrk="0" hangingPunct="1">
        <a:spcBef>
          <a:spcPts val="600"/>
        </a:spcBef>
        <a:buSzPct val="90000"/>
        <a:buFontTx/>
        <a:buBlip>
          <a:blip r:embed="rId24"/>
        </a:buBlip>
        <a:defRPr sz="2000" kern="1200">
          <a:solidFill>
            <a:schemeClr val="tx1"/>
          </a:solidFill>
          <a:latin typeface="+mn-lt"/>
          <a:ea typeface="+mn-ea"/>
          <a:cs typeface="+mn-cs"/>
        </a:defRPr>
      </a:lvl3pPr>
      <a:lvl4pPr marL="1597025" indent="-341313" algn="l" defTabSz="914400" rtl="0" eaLnBrk="1" latinLnBrk="0" hangingPunct="1">
        <a:spcBef>
          <a:spcPts val="600"/>
        </a:spcBef>
        <a:buSzPct val="90000"/>
        <a:buFontTx/>
        <a:buBlip>
          <a:blip r:embed="rId24"/>
        </a:buBlip>
        <a:defRPr sz="1800" kern="1200">
          <a:solidFill>
            <a:schemeClr val="tx1"/>
          </a:solidFill>
          <a:latin typeface="+mn-lt"/>
          <a:ea typeface="+mn-ea"/>
          <a:cs typeface="+mn-cs"/>
        </a:defRPr>
      </a:lvl4pPr>
      <a:lvl5pPr marL="1938338" indent="-341313" algn="l" defTabSz="914400" rtl="0" eaLnBrk="1" latinLnBrk="0" hangingPunct="1">
        <a:spcBef>
          <a:spcPts val="600"/>
        </a:spcBef>
        <a:buSzPct val="90000"/>
        <a:buFontTx/>
        <a:buBlip>
          <a:blip r:embed="rId24"/>
        </a:buBlip>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3.png"/><Relationship Id="rId4" Type="http://schemas.openxmlformats.org/officeDocument/2006/relationships/image" Target="../media/image14.png"/><Relationship Id="rId5" Type="http://schemas.openxmlformats.org/officeDocument/2006/relationships/image" Target="../media/image15.png"/><Relationship Id="rId6" Type="http://schemas.openxmlformats.org/officeDocument/2006/relationships/image" Target="../media/image16.png"/><Relationship Id="rId7" Type="http://schemas.openxmlformats.org/officeDocument/2006/relationships/image" Target="../media/image17.png"/><Relationship Id="rId8" Type="http://schemas.openxmlformats.org/officeDocument/2006/relationships/image" Target="../media/image18.png"/><Relationship Id="rId9" Type="http://schemas.openxmlformats.org/officeDocument/2006/relationships/image" Target="../media/image19.png"/><Relationship Id="rId10" Type="http://schemas.openxmlformats.org/officeDocument/2006/relationships/image" Target="../media/image20.png"/><Relationship Id="rId1" Type="http://schemas.openxmlformats.org/officeDocument/2006/relationships/slideLayout" Target="../slideLayouts/slideLayout1.xml"/><Relationship Id="rId2"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139415"/>
            <a:ext cx="9144000" cy="743499"/>
          </a:xfrm>
        </p:spPr>
        <p:txBody>
          <a:bodyPr/>
          <a:lstStyle/>
          <a:p>
            <a:pPr algn="ctr"/>
            <a:r>
              <a:rPr lang="en-US" sz="2400" b="1" dirty="0" smtClean="0"/>
              <a:t>Fred and Joe Fight the Zombies: A Study in Human Survivability </a:t>
            </a:r>
            <a:endParaRPr lang="en-US" sz="2400" b="1" dirty="0"/>
          </a:p>
        </p:txBody>
      </p:sp>
      <p:grpSp>
        <p:nvGrpSpPr>
          <p:cNvPr id="50" name="Group 49"/>
          <p:cNvGrpSpPr/>
          <p:nvPr/>
        </p:nvGrpSpPr>
        <p:grpSpPr>
          <a:xfrm>
            <a:off x="624683" y="681762"/>
            <a:ext cx="3092547" cy="2220884"/>
            <a:chOff x="299426" y="666044"/>
            <a:chExt cx="3092547" cy="2220884"/>
          </a:xfrm>
        </p:grpSpPr>
        <p:sp>
          <p:nvSpPr>
            <p:cNvPr id="30" name="Rounded Rectangle 29"/>
            <p:cNvSpPr/>
            <p:nvPr/>
          </p:nvSpPr>
          <p:spPr>
            <a:xfrm>
              <a:off x="299426" y="666044"/>
              <a:ext cx="3092547" cy="2220884"/>
            </a:xfrm>
            <a:prstGeom prst="roundRect">
              <a:avLst/>
            </a:prstGeom>
            <a:solidFill>
              <a:srgbClr val="3366FF">
                <a:alpha val="58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nvGrpSpPr>
            <p:cNvPr id="26" name="Group 25"/>
            <p:cNvGrpSpPr/>
            <p:nvPr/>
          </p:nvGrpSpPr>
          <p:grpSpPr>
            <a:xfrm>
              <a:off x="489988" y="839704"/>
              <a:ext cx="2634843" cy="1958510"/>
              <a:chOff x="376964" y="1170161"/>
              <a:chExt cx="2634843" cy="1958510"/>
            </a:xfrm>
          </p:grpSpPr>
          <p:pic>
            <p:nvPicPr>
              <p:cNvPr id="4" name="Picture 3" descr="Screen shot 2013-06-10 at 12.46.58 PM.png"/>
              <p:cNvPicPr>
                <a:picLocks noChangeAspect="1"/>
              </p:cNvPicPr>
              <p:nvPr/>
            </p:nvPicPr>
            <p:blipFill>
              <a:blip r:embed="rId2"/>
              <a:stretch>
                <a:fillRect/>
              </a:stretch>
            </p:blipFill>
            <p:spPr>
              <a:xfrm>
                <a:off x="645550" y="1170161"/>
                <a:ext cx="469900" cy="520700"/>
              </a:xfrm>
              <a:prstGeom prst="rect">
                <a:avLst/>
              </a:prstGeom>
            </p:spPr>
          </p:pic>
          <p:pic>
            <p:nvPicPr>
              <p:cNvPr id="11" name="Picture 10" descr="Screen shot 2013-06-10 at 12.34.07 PM.png"/>
              <p:cNvPicPr>
                <a:picLocks noChangeAspect="1"/>
              </p:cNvPicPr>
              <p:nvPr/>
            </p:nvPicPr>
            <p:blipFill>
              <a:blip r:embed="rId3"/>
              <a:stretch>
                <a:fillRect/>
              </a:stretch>
            </p:blipFill>
            <p:spPr>
              <a:xfrm>
                <a:off x="2072007" y="1170161"/>
                <a:ext cx="939800" cy="952500"/>
              </a:xfrm>
              <a:prstGeom prst="rect">
                <a:avLst/>
              </a:prstGeom>
            </p:spPr>
          </p:pic>
          <p:pic>
            <p:nvPicPr>
              <p:cNvPr id="12" name="Picture 11" descr="Screen shot 2013-06-10 at 12.33.50 PM.png"/>
              <p:cNvPicPr>
                <a:picLocks noChangeAspect="1"/>
              </p:cNvPicPr>
              <p:nvPr/>
            </p:nvPicPr>
            <p:blipFill>
              <a:blip r:embed="rId4"/>
              <a:stretch>
                <a:fillRect/>
              </a:stretch>
            </p:blipFill>
            <p:spPr>
              <a:xfrm>
                <a:off x="1373507" y="1170161"/>
                <a:ext cx="419100" cy="520700"/>
              </a:xfrm>
              <a:prstGeom prst="rect">
                <a:avLst/>
              </a:prstGeom>
            </p:spPr>
          </p:pic>
          <p:pic>
            <p:nvPicPr>
              <p:cNvPr id="13" name="Picture 12" descr="Screen shot 2013-06-10 at 12.32.12 PM.png"/>
              <p:cNvPicPr>
                <a:picLocks noChangeAspect="1"/>
              </p:cNvPicPr>
              <p:nvPr/>
            </p:nvPicPr>
            <p:blipFill>
              <a:blip r:embed="rId5"/>
              <a:stretch>
                <a:fillRect/>
              </a:stretch>
            </p:blipFill>
            <p:spPr>
              <a:xfrm>
                <a:off x="2307379" y="2605451"/>
                <a:ext cx="469900" cy="520700"/>
              </a:xfrm>
              <a:prstGeom prst="rect">
                <a:avLst/>
              </a:prstGeom>
            </p:spPr>
          </p:pic>
          <p:sp>
            <p:nvSpPr>
              <p:cNvPr id="14" name="TextBox 13"/>
              <p:cNvSpPr txBox="1"/>
              <p:nvPr/>
            </p:nvSpPr>
            <p:spPr>
              <a:xfrm>
                <a:off x="376964" y="1721641"/>
                <a:ext cx="939830" cy="523220"/>
              </a:xfrm>
              <a:prstGeom prst="rect">
                <a:avLst/>
              </a:prstGeom>
              <a:noFill/>
            </p:spPr>
            <p:txBody>
              <a:bodyPr wrap="square" rtlCol="0">
                <a:spAutoFit/>
              </a:bodyPr>
              <a:lstStyle/>
              <a:p>
                <a:pPr algn="ctr"/>
                <a:r>
                  <a:rPr lang="en-US" sz="1400" dirty="0" smtClean="0"/>
                  <a:t>Hi I’m Fred </a:t>
                </a:r>
                <a:endParaRPr lang="en-US" sz="1400" dirty="0"/>
              </a:p>
            </p:txBody>
          </p:sp>
          <p:sp>
            <p:nvSpPr>
              <p:cNvPr id="15" name="TextBox 14"/>
              <p:cNvSpPr txBox="1"/>
              <p:nvPr/>
            </p:nvSpPr>
            <p:spPr>
              <a:xfrm>
                <a:off x="1132177" y="1721641"/>
                <a:ext cx="939830" cy="523220"/>
              </a:xfrm>
              <a:prstGeom prst="rect">
                <a:avLst/>
              </a:prstGeom>
              <a:noFill/>
            </p:spPr>
            <p:txBody>
              <a:bodyPr wrap="square" rtlCol="0">
                <a:spAutoFit/>
              </a:bodyPr>
              <a:lstStyle/>
              <a:p>
                <a:pPr algn="ctr"/>
                <a:r>
                  <a:rPr lang="en-US" sz="1400" dirty="0" smtClean="0"/>
                  <a:t>And I’m  Joe</a:t>
                </a:r>
                <a:endParaRPr lang="en-US" sz="1400" dirty="0"/>
              </a:p>
            </p:txBody>
          </p:sp>
          <p:sp>
            <p:nvSpPr>
              <p:cNvPr id="16" name="TextBox 15"/>
              <p:cNvSpPr txBox="1"/>
              <p:nvPr/>
            </p:nvSpPr>
            <p:spPr>
              <a:xfrm>
                <a:off x="2071977" y="2071694"/>
                <a:ext cx="939830" cy="523220"/>
              </a:xfrm>
              <a:prstGeom prst="rect">
                <a:avLst/>
              </a:prstGeom>
              <a:noFill/>
            </p:spPr>
            <p:txBody>
              <a:bodyPr wrap="square" rtlCol="0">
                <a:spAutoFit/>
              </a:bodyPr>
              <a:lstStyle/>
              <a:p>
                <a:pPr algn="ctr"/>
                <a:r>
                  <a:rPr lang="en-US" sz="1400" dirty="0" smtClean="0"/>
                  <a:t>We’re best friends…</a:t>
                </a:r>
                <a:endParaRPr lang="en-US" sz="1400" dirty="0"/>
              </a:p>
            </p:txBody>
          </p:sp>
          <p:sp>
            <p:nvSpPr>
              <p:cNvPr id="17" name="TextBox 16"/>
              <p:cNvSpPr txBox="1"/>
              <p:nvPr/>
            </p:nvSpPr>
            <p:spPr>
              <a:xfrm>
                <a:off x="469892" y="2605451"/>
                <a:ext cx="1930415" cy="523220"/>
              </a:xfrm>
              <a:prstGeom prst="rect">
                <a:avLst/>
              </a:prstGeom>
              <a:noFill/>
            </p:spPr>
            <p:txBody>
              <a:bodyPr wrap="square" rtlCol="0">
                <a:spAutoFit/>
              </a:bodyPr>
              <a:lstStyle/>
              <a:p>
                <a:pPr algn="ctr"/>
                <a:r>
                  <a:rPr lang="en-US" sz="1400" dirty="0" smtClean="0"/>
                  <a:t>Trying to survive the Zombie Apocalypse</a:t>
                </a:r>
                <a:endParaRPr lang="en-US" sz="1400" dirty="0"/>
              </a:p>
            </p:txBody>
          </p:sp>
        </p:grpSp>
      </p:grpSp>
      <p:grpSp>
        <p:nvGrpSpPr>
          <p:cNvPr id="47" name="Group 46"/>
          <p:cNvGrpSpPr/>
          <p:nvPr/>
        </p:nvGrpSpPr>
        <p:grpSpPr>
          <a:xfrm>
            <a:off x="572606" y="4534359"/>
            <a:ext cx="3127609" cy="2243351"/>
            <a:chOff x="4011510" y="2985869"/>
            <a:chExt cx="3127609" cy="2243351"/>
          </a:xfrm>
        </p:grpSpPr>
        <p:sp>
          <p:nvSpPr>
            <p:cNvPr id="46" name="Rounded Rectangle 45"/>
            <p:cNvSpPr/>
            <p:nvPr/>
          </p:nvSpPr>
          <p:spPr>
            <a:xfrm>
              <a:off x="4011510" y="2985869"/>
              <a:ext cx="3127609" cy="2243351"/>
            </a:xfrm>
            <a:prstGeom prst="roundRect">
              <a:avLst/>
            </a:prstGeom>
            <a:solidFill>
              <a:srgbClr val="FF0000">
                <a:alpha val="58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6" name="Picture 5" descr="Screen shot 2013-06-10 at 12.42.56 PM.png"/>
            <p:cNvPicPr>
              <a:picLocks noChangeAspect="1"/>
            </p:cNvPicPr>
            <p:nvPr/>
          </p:nvPicPr>
          <p:blipFill>
            <a:blip r:embed="rId6"/>
            <a:stretch>
              <a:fillRect/>
            </a:stretch>
          </p:blipFill>
          <p:spPr>
            <a:xfrm>
              <a:off x="4262543" y="3281918"/>
              <a:ext cx="1198604" cy="1179233"/>
            </a:xfrm>
            <a:prstGeom prst="rect">
              <a:avLst/>
            </a:prstGeom>
          </p:spPr>
        </p:pic>
        <p:pic>
          <p:nvPicPr>
            <p:cNvPr id="9" name="Picture 8" descr="Screen shot 2013-06-10 at 12.38.29 PM.png"/>
            <p:cNvPicPr>
              <a:picLocks noChangeAspect="1"/>
            </p:cNvPicPr>
            <p:nvPr/>
          </p:nvPicPr>
          <p:blipFill>
            <a:blip r:embed="rId7"/>
            <a:stretch>
              <a:fillRect/>
            </a:stretch>
          </p:blipFill>
          <p:spPr>
            <a:xfrm>
              <a:off x="5708447" y="3281918"/>
              <a:ext cx="1104059" cy="1179233"/>
            </a:xfrm>
            <a:prstGeom prst="rect">
              <a:avLst/>
            </a:prstGeom>
          </p:spPr>
        </p:pic>
        <p:sp>
          <p:nvSpPr>
            <p:cNvPr id="21" name="TextBox 20"/>
            <p:cNvSpPr txBox="1"/>
            <p:nvPr/>
          </p:nvSpPr>
          <p:spPr>
            <a:xfrm>
              <a:off x="4120458" y="4474463"/>
              <a:ext cx="1532319" cy="738665"/>
            </a:xfrm>
            <a:prstGeom prst="rect">
              <a:avLst/>
            </a:prstGeom>
            <a:noFill/>
          </p:spPr>
          <p:txBody>
            <a:bodyPr wrap="square" rtlCol="0">
              <a:spAutoFit/>
            </a:bodyPr>
            <a:lstStyle/>
            <a:p>
              <a:pPr algn="ctr"/>
              <a:r>
                <a:rPr lang="en-US" sz="1400" dirty="0" smtClean="0"/>
                <a:t>And you happen to have a lot of friends….</a:t>
              </a:r>
              <a:endParaRPr lang="en-US" sz="1400" dirty="0"/>
            </a:p>
          </p:txBody>
        </p:sp>
        <p:sp>
          <p:nvSpPr>
            <p:cNvPr id="22" name="TextBox 21"/>
            <p:cNvSpPr txBox="1"/>
            <p:nvPr/>
          </p:nvSpPr>
          <p:spPr>
            <a:xfrm>
              <a:off x="5549277" y="4490555"/>
              <a:ext cx="1422399" cy="738665"/>
            </a:xfrm>
            <a:prstGeom prst="rect">
              <a:avLst/>
            </a:prstGeom>
            <a:noFill/>
          </p:spPr>
          <p:txBody>
            <a:bodyPr wrap="square" rtlCol="0">
              <a:spAutoFit/>
            </a:bodyPr>
            <a:lstStyle/>
            <a:p>
              <a:pPr algn="ctr"/>
              <a:r>
                <a:rPr lang="en-US" sz="1400" dirty="0" smtClean="0"/>
                <a:t>They’ll come help you fight them off. </a:t>
              </a:r>
              <a:endParaRPr lang="en-US" sz="1400" dirty="0"/>
            </a:p>
          </p:txBody>
        </p:sp>
      </p:grpSp>
      <p:grpSp>
        <p:nvGrpSpPr>
          <p:cNvPr id="49" name="Group 48"/>
          <p:cNvGrpSpPr/>
          <p:nvPr/>
        </p:nvGrpSpPr>
        <p:grpSpPr>
          <a:xfrm>
            <a:off x="4876673" y="890737"/>
            <a:ext cx="3376134" cy="1926574"/>
            <a:chOff x="4832397" y="697024"/>
            <a:chExt cx="3376134" cy="1926574"/>
          </a:xfrm>
        </p:grpSpPr>
        <p:sp>
          <p:nvSpPr>
            <p:cNvPr id="48" name="Rounded Rectangle 47"/>
            <p:cNvSpPr/>
            <p:nvPr/>
          </p:nvSpPr>
          <p:spPr>
            <a:xfrm>
              <a:off x="4832397" y="697024"/>
              <a:ext cx="3290493" cy="1926574"/>
            </a:xfrm>
            <a:prstGeom prst="roundRect">
              <a:avLst/>
            </a:prstGeom>
            <a:solidFill>
              <a:srgbClr val="FF0000">
                <a:alpha val="58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10" name="Picture 9" descr="Screen shot 2013-06-10 at 12.36.44 PM.png"/>
            <p:cNvPicPr>
              <a:picLocks noChangeAspect="1"/>
            </p:cNvPicPr>
            <p:nvPr/>
          </p:nvPicPr>
          <p:blipFill>
            <a:blip r:embed="rId8"/>
            <a:stretch>
              <a:fillRect/>
            </a:stretch>
          </p:blipFill>
          <p:spPr>
            <a:xfrm>
              <a:off x="4937415" y="839894"/>
              <a:ext cx="1397000" cy="1435100"/>
            </a:xfrm>
            <a:prstGeom prst="rect">
              <a:avLst/>
            </a:prstGeom>
          </p:spPr>
        </p:pic>
        <p:sp>
          <p:nvSpPr>
            <p:cNvPr id="23" name="TextBox 22"/>
            <p:cNvSpPr txBox="1"/>
            <p:nvPr/>
          </p:nvSpPr>
          <p:spPr>
            <a:xfrm>
              <a:off x="6278116" y="839704"/>
              <a:ext cx="1930415" cy="1384995"/>
            </a:xfrm>
            <a:prstGeom prst="rect">
              <a:avLst/>
            </a:prstGeom>
            <a:noFill/>
          </p:spPr>
          <p:txBody>
            <a:bodyPr wrap="square" rtlCol="0">
              <a:spAutoFit/>
            </a:bodyPr>
            <a:lstStyle/>
            <a:p>
              <a:pPr algn="ctr"/>
              <a:r>
                <a:rPr lang="en-US" sz="1400" dirty="0" smtClean="0"/>
                <a:t>But the real secret to surviving the zombie apocalypse is storing enough energy to make awesome clones of </a:t>
              </a:r>
              <a:r>
                <a:rPr lang="en-US" sz="1400" dirty="0" smtClean="0"/>
                <a:t>yourself. </a:t>
              </a:r>
              <a:endParaRPr lang="en-US" sz="1400" dirty="0"/>
            </a:p>
          </p:txBody>
        </p:sp>
        <p:sp>
          <p:nvSpPr>
            <p:cNvPr id="24" name="TextBox 23"/>
            <p:cNvSpPr txBox="1"/>
            <p:nvPr/>
          </p:nvSpPr>
          <p:spPr>
            <a:xfrm>
              <a:off x="5715596" y="2284841"/>
              <a:ext cx="1930415" cy="307777"/>
            </a:xfrm>
            <a:prstGeom prst="rect">
              <a:avLst/>
            </a:prstGeom>
            <a:noFill/>
          </p:spPr>
          <p:txBody>
            <a:bodyPr wrap="square" rtlCol="0">
              <a:spAutoFit/>
            </a:bodyPr>
            <a:lstStyle/>
            <a:p>
              <a:pPr algn="ctr"/>
              <a:r>
                <a:rPr lang="en-US" sz="1400" dirty="0" smtClean="0"/>
                <a:t>Good luck. </a:t>
              </a:r>
              <a:endParaRPr lang="en-US" sz="1400" dirty="0"/>
            </a:p>
          </p:txBody>
        </p:sp>
      </p:grpSp>
      <p:grpSp>
        <p:nvGrpSpPr>
          <p:cNvPr id="56" name="Group 55"/>
          <p:cNvGrpSpPr/>
          <p:nvPr/>
        </p:nvGrpSpPr>
        <p:grpSpPr>
          <a:xfrm>
            <a:off x="4519415" y="3143771"/>
            <a:ext cx="3925848" cy="1426306"/>
            <a:chOff x="4519415" y="3638779"/>
            <a:chExt cx="3925848" cy="1426306"/>
          </a:xfrm>
        </p:grpSpPr>
        <p:sp>
          <p:nvSpPr>
            <p:cNvPr id="53" name="Rounded Rectangle 52"/>
            <p:cNvSpPr/>
            <p:nvPr/>
          </p:nvSpPr>
          <p:spPr>
            <a:xfrm>
              <a:off x="4519415" y="3638779"/>
              <a:ext cx="3925848" cy="1426306"/>
            </a:xfrm>
            <a:prstGeom prst="roundRect">
              <a:avLst/>
            </a:prstGeom>
            <a:solidFill>
              <a:srgbClr val="7CD131">
                <a:alpha val="58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1" name="TextBox 50"/>
            <p:cNvSpPr txBox="1"/>
            <p:nvPr/>
          </p:nvSpPr>
          <p:spPr>
            <a:xfrm>
              <a:off x="4519415" y="3656100"/>
              <a:ext cx="3925848" cy="1384995"/>
            </a:xfrm>
            <a:prstGeom prst="rect">
              <a:avLst/>
            </a:prstGeom>
            <a:noFill/>
          </p:spPr>
          <p:txBody>
            <a:bodyPr wrap="square" rtlCol="0">
              <a:spAutoFit/>
            </a:bodyPr>
            <a:lstStyle/>
            <a:p>
              <a:pPr algn="ctr"/>
              <a:r>
                <a:rPr lang="en-US" sz="1400" b="1" dirty="0" smtClean="0"/>
                <a:t>Clustering  </a:t>
              </a:r>
            </a:p>
            <a:p>
              <a:pPr algn="ctr"/>
              <a:r>
                <a:rPr lang="en-US" sz="1400" dirty="0" smtClean="0"/>
                <a:t>Clustering only helps when the human population starts off as greater than the zombie population. If the Zombie population outnumbers the human population in the beginning of the simulation, clustering hinders survivability. </a:t>
              </a:r>
            </a:p>
          </p:txBody>
        </p:sp>
      </p:grpSp>
      <p:grpSp>
        <p:nvGrpSpPr>
          <p:cNvPr id="62" name="Group 61"/>
          <p:cNvGrpSpPr/>
          <p:nvPr/>
        </p:nvGrpSpPr>
        <p:grpSpPr>
          <a:xfrm>
            <a:off x="4511045" y="4865592"/>
            <a:ext cx="3941925" cy="1426306"/>
            <a:chOff x="4671815" y="4560167"/>
            <a:chExt cx="3941925" cy="1426306"/>
          </a:xfrm>
        </p:grpSpPr>
        <p:sp>
          <p:nvSpPr>
            <p:cNvPr id="61" name="Rounded Rectangle 60"/>
            <p:cNvSpPr/>
            <p:nvPr/>
          </p:nvSpPr>
          <p:spPr>
            <a:xfrm>
              <a:off x="4687892" y="4560167"/>
              <a:ext cx="3925848" cy="1426306"/>
            </a:xfrm>
            <a:prstGeom prst="roundRect">
              <a:avLst/>
            </a:prstGeom>
            <a:solidFill>
              <a:srgbClr val="7CD131">
                <a:alpha val="58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7" name="TextBox 56"/>
            <p:cNvSpPr txBox="1"/>
            <p:nvPr/>
          </p:nvSpPr>
          <p:spPr>
            <a:xfrm>
              <a:off x="4671815" y="4612266"/>
              <a:ext cx="3925848" cy="1169551"/>
            </a:xfrm>
            <a:prstGeom prst="rect">
              <a:avLst/>
            </a:prstGeom>
            <a:noFill/>
          </p:spPr>
          <p:txBody>
            <a:bodyPr wrap="square" rtlCol="0">
              <a:spAutoFit/>
            </a:bodyPr>
            <a:lstStyle/>
            <a:p>
              <a:pPr algn="ctr"/>
              <a:r>
                <a:rPr lang="en-US" sz="1400" b="1" dirty="0" smtClean="0"/>
                <a:t>Reproduction </a:t>
              </a:r>
            </a:p>
            <a:p>
              <a:pPr algn="ctr"/>
              <a:r>
                <a:rPr lang="en-US" sz="1400" dirty="0" smtClean="0"/>
                <a:t>When humans were reproducing/ cloning and inheriting the traits of their parent figure, the zombie population decreased more rapidly than when there was no reproduction occurring.</a:t>
              </a:r>
            </a:p>
          </p:txBody>
        </p:sp>
      </p:grpSp>
      <p:sp>
        <p:nvSpPr>
          <p:cNvPr id="20" name="TextBox 19"/>
          <p:cNvSpPr txBox="1"/>
          <p:nvPr/>
        </p:nvSpPr>
        <p:spPr>
          <a:xfrm>
            <a:off x="714063" y="4534359"/>
            <a:ext cx="2856150" cy="307777"/>
          </a:xfrm>
          <a:prstGeom prst="rect">
            <a:avLst/>
          </a:prstGeom>
          <a:noFill/>
        </p:spPr>
        <p:txBody>
          <a:bodyPr wrap="square" rtlCol="0">
            <a:spAutoFit/>
          </a:bodyPr>
          <a:lstStyle/>
          <a:p>
            <a:pPr algn="ctr"/>
            <a:r>
              <a:rPr lang="en-US" sz="1400" dirty="0" smtClean="0"/>
              <a:t>However, if you can’t avoid them…</a:t>
            </a:r>
            <a:endParaRPr lang="en-US" sz="1400" dirty="0"/>
          </a:p>
        </p:txBody>
      </p:sp>
      <p:grpSp>
        <p:nvGrpSpPr>
          <p:cNvPr id="41" name="Group 40"/>
          <p:cNvGrpSpPr/>
          <p:nvPr/>
        </p:nvGrpSpPr>
        <p:grpSpPr>
          <a:xfrm>
            <a:off x="572606" y="3013449"/>
            <a:ext cx="3294691" cy="1408236"/>
            <a:chOff x="572606" y="3080289"/>
            <a:chExt cx="3294691" cy="1408236"/>
          </a:xfrm>
        </p:grpSpPr>
        <p:sp>
          <p:nvSpPr>
            <p:cNvPr id="33" name="Rounded Rectangle 32"/>
            <p:cNvSpPr/>
            <p:nvPr/>
          </p:nvSpPr>
          <p:spPr>
            <a:xfrm>
              <a:off x="572606" y="3080289"/>
              <a:ext cx="3112973" cy="1408236"/>
            </a:xfrm>
            <a:prstGeom prst="roundRect">
              <a:avLst/>
            </a:prstGeom>
            <a:solidFill>
              <a:srgbClr val="FF0000">
                <a:alpha val="58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nvGrpSpPr>
            <p:cNvPr id="28" name="Group 27"/>
            <p:cNvGrpSpPr/>
            <p:nvPr/>
          </p:nvGrpSpPr>
          <p:grpSpPr>
            <a:xfrm>
              <a:off x="714063" y="3462577"/>
              <a:ext cx="3153234" cy="1012580"/>
              <a:chOff x="4394722" y="1276649"/>
              <a:chExt cx="2742409" cy="1012581"/>
            </a:xfrm>
          </p:grpSpPr>
          <p:pic>
            <p:nvPicPr>
              <p:cNvPr id="5" name="Picture 4" descr="Screen shot 2013-06-10 at 12.45.14 PM.png"/>
              <p:cNvPicPr>
                <a:picLocks noChangeAspect="1"/>
              </p:cNvPicPr>
              <p:nvPr/>
            </p:nvPicPr>
            <p:blipFill>
              <a:blip r:embed="rId9"/>
              <a:stretch>
                <a:fillRect/>
              </a:stretch>
            </p:blipFill>
            <p:spPr>
              <a:xfrm>
                <a:off x="4804214" y="1276651"/>
                <a:ext cx="544693" cy="509345"/>
              </a:xfrm>
              <a:prstGeom prst="rect">
                <a:avLst/>
              </a:prstGeom>
            </p:spPr>
          </p:pic>
          <p:pic>
            <p:nvPicPr>
              <p:cNvPr id="7" name="Picture 6" descr="Screen shot 2013-06-10 at 12.40.53 PM.png"/>
              <p:cNvPicPr>
                <a:picLocks noChangeAspect="1"/>
              </p:cNvPicPr>
              <p:nvPr/>
            </p:nvPicPr>
            <p:blipFill>
              <a:blip r:embed="rId10"/>
              <a:stretch>
                <a:fillRect/>
              </a:stretch>
            </p:blipFill>
            <p:spPr>
              <a:xfrm>
                <a:off x="5746855" y="1276649"/>
                <a:ext cx="794791" cy="509347"/>
              </a:xfrm>
              <a:prstGeom prst="rect">
                <a:avLst/>
              </a:prstGeom>
            </p:spPr>
          </p:pic>
          <p:sp>
            <p:nvSpPr>
              <p:cNvPr id="18" name="TextBox 17"/>
              <p:cNvSpPr txBox="1"/>
              <p:nvPr/>
            </p:nvSpPr>
            <p:spPr>
              <a:xfrm>
                <a:off x="4394722" y="1766010"/>
                <a:ext cx="1305371" cy="523220"/>
              </a:xfrm>
              <a:prstGeom prst="rect">
                <a:avLst/>
              </a:prstGeom>
              <a:noFill/>
            </p:spPr>
            <p:txBody>
              <a:bodyPr wrap="square" rtlCol="0">
                <a:spAutoFit/>
              </a:bodyPr>
              <a:lstStyle/>
              <a:p>
                <a:pPr algn="ctr"/>
                <a:r>
                  <a:rPr lang="en-US" sz="1400" dirty="0" smtClean="0"/>
                  <a:t>When near a zombie…</a:t>
                </a:r>
                <a:endParaRPr lang="en-US" sz="1400" dirty="0"/>
              </a:p>
            </p:txBody>
          </p:sp>
          <p:sp>
            <p:nvSpPr>
              <p:cNvPr id="19" name="TextBox 18"/>
              <p:cNvSpPr txBox="1"/>
              <p:nvPr/>
            </p:nvSpPr>
            <p:spPr>
              <a:xfrm>
                <a:off x="5206715" y="1786301"/>
                <a:ext cx="1930416" cy="307776"/>
              </a:xfrm>
              <a:prstGeom prst="rect">
                <a:avLst/>
              </a:prstGeom>
              <a:noFill/>
            </p:spPr>
            <p:txBody>
              <a:bodyPr wrap="square" rtlCol="0">
                <a:spAutoFit/>
              </a:bodyPr>
              <a:lstStyle/>
              <a:p>
                <a:pPr algn="ctr"/>
                <a:r>
                  <a:rPr lang="en-US" sz="1400" dirty="0" smtClean="0"/>
                  <a:t>Move away. Fast. </a:t>
                </a:r>
                <a:endParaRPr lang="en-US" sz="1400" dirty="0"/>
              </a:p>
            </p:txBody>
          </p:sp>
        </p:grpSp>
        <p:sp>
          <p:nvSpPr>
            <p:cNvPr id="40" name="TextBox 39"/>
            <p:cNvSpPr txBox="1"/>
            <p:nvPr/>
          </p:nvSpPr>
          <p:spPr>
            <a:xfrm>
              <a:off x="676622" y="3100779"/>
              <a:ext cx="2856150" cy="307777"/>
            </a:xfrm>
            <a:prstGeom prst="rect">
              <a:avLst/>
            </a:prstGeom>
            <a:noFill/>
          </p:spPr>
          <p:txBody>
            <a:bodyPr wrap="square" rtlCol="0">
              <a:spAutoFit/>
            </a:bodyPr>
            <a:lstStyle/>
            <a:p>
              <a:pPr algn="ctr"/>
              <a:r>
                <a:rPr lang="en-US" sz="1400" b="1" dirty="0" smtClean="0"/>
                <a:t>Survival Tips</a:t>
              </a:r>
              <a:endParaRPr lang="en-US" sz="1400" b="1" dirty="0"/>
            </a:p>
          </p:txBody>
        </p:sp>
      </p:gr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3" Type="http://schemas.openxmlformats.org/officeDocument/2006/relationships/image" Target="../media/image3.jpeg"/><Relationship Id="rId4" Type="http://schemas.openxmlformats.org/officeDocument/2006/relationships/image" Target="../media/image4.jpeg"/><Relationship Id="rId5" Type="http://schemas.openxmlformats.org/officeDocument/2006/relationships/image" Target="../media/image5.jpeg"/><Relationship Id="rId1" Type="http://schemas.openxmlformats.org/officeDocument/2006/relationships/image" Target="../media/image1.jpeg"/><Relationship Id="rId2" Type="http://schemas.openxmlformats.org/officeDocument/2006/relationships/image" Target="../media/image2.jpeg"/></Relationships>
</file>

<file path=ppt/theme/theme1.xml><?xml version="1.0" encoding="utf-8"?>
<a:theme xmlns:a="http://schemas.openxmlformats.org/drawingml/2006/main" name="Inkwell">
  <a:themeElements>
    <a:clrScheme name="Inkwell">
      <a:dk1>
        <a:sysClr val="windowText" lastClr="000000"/>
      </a:dk1>
      <a:lt1>
        <a:sysClr val="window" lastClr="FFFFFF"/>
      </a:lt1>
      <a:dk2>
        <a:srgbClr val="584D2E"/>
      </a:dk2>
      <a:lt2>
        <a:srgbClr val="EFE7C3"/>
      </a:lt2>
      <a:accent1>
        <a:srgbClr val="860908"/>
      </a:accent1>
      <a:accent2>
        <a:srgbClr val="4A0505"/>
      </a:accent2>
      <a:accent3>
        <a:srgbClr val="7A500A"/>
      </a:accent3>
      <a:accent4>
        <a:srgbClr val="C47810"/>
      </a:accent4>
      <a:accent5>
        <a:srgbClr val="827752"/>
      </a:accent5>
      <a:accent6>
        <a:srgbClr val="B5BB83"/>
      </a:accent6>
      <a:hlink>
        <a:srgbClr val="C47810"/>
      </a:hlink>
      <a:folHlink>
        <a:srgbClr val="F0A43A"/>
      </a:folHlink>
    </a:clrScheme>
    <a:fontScheme name="Inkwell">
      <a:majorFont>
        <a:latin typeface="Goudy Old Style"/>
        <a:ea typeface=""/>
        <a:cs typeface=""/>
        <a:font script="Jpan" typeface="ＭＳ Ｐ明朝"/>
      </a:majorFont>
      <a:minorFont>
        <a:latin typeface="Goudy Old Style"/>
        <a:ea typeface=""/>
        <a:cs typeface=""/>
        <a:font script="Jpan" typeface="ＭＳ Ｐ明朝"/>
      </a:minorFont>
    </a:fontScheme>
    <a:fmtScheme name="Inkwell">
      <a:fillStyleLst>
        <a:solidFill>
          <a:schemeClr val="phClr"/>
        </a:solidFill>
        <a:blipFill rotWithShape="1">
          <a:blip xmlns:r="http://schemas.openxmlformats.org/officeDocument/2006/relationships" r:embed="rId1">
            <a:duotone>
              <a:schemeClr val="phClr">
                <a:shade val="30000"/>
              </a:schemeClr>
              <a:schemeClr val="phClr">
                <a:alpha val="10000"/>
                <a:satMod val="120000"/>
              </a:schemeClr>
            </a:duotone>
          </a:blip>
          <a:stretch/>
        </a:blipFill>
        <a:blipFill rotWithShape="1">
          <a:blip xmlns:r="http://schemas.openxmlformats.org/officeDocument/2006/relationships" r:embed="rId2">
            <a:duotone>
              <a:schemeClr val="phClr">
                <a:shade val="30000"/>
                <a:satMod val="150000"/>
              </a:schemeClr>
              <a:schemeClr val="phClr">
                <a:alpha val="10000"/>
                <a:satMod val="120000"/>
              </a:schemeClr>
            </a:duotone>
          </a:blip>
          <a:stretch/>
        </a:blipFill>
      </a:fillStyleLst>
      <a:lnStyleLst>
        <a:ln w="12700" cap="flat" cmpd="sng" algn="ctr">
          <a:solidFill>
            <a:schemeClr val="phClr">
              <a:shade val="95000"/>
              <a:satMod val="105000"/>
            </a:schemeClr>
          </a:solidFill>
          <a:prstDash val="solid"/>
        </a:ln>
        <a:ln w="1905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101600" dist="38100" dir="5400000" rotWithShape="0">
              <a:srgbClr val="000000">
                <a:alpha val="75000"/>
              </a:srgbClr>
            </a:outerShdw>
          </a:effectLst>
        </a:effectStyle>
        <a:effectStyle>
          <a:effectLst>
            <a:outerShdw blurRad="38100" dist="25400" dir="5400000" rotWithShape="0">
              <a:srgbClr val="000000">
                <a:alpha val="75000"/>
              </a:srgbClr>
            </a:outerShdw>
            <a:softEdge rad="63500"/>
          </a:effectLst>
        </a:effectStyle>
      </a:effectStyleLst>
      <a:bgFillStyleLst>
        <a:blipFill rotWithShape="1">
          <a:blip xmlns:r="http://schemas.openxmlformats.org/officeDocument/2006/relationships" r:embed="rId3"/>
          <a:stretch/>
        </a:blipFill>
        <a:blipFill rotWithShape="1">
          <a:blip xmlns:r="http://schemas.openxmlformats.org/officeDocument/2006/relationships" r:embed="rId4"/>
          <a:stretch/>
        </a:blipFill>
        <a:blipFill rotWithShape="1">
          <a:blip xmlns:r="http://schemas.openxmlformats.org/officeDocument/2006/relationships" r:embed="rId5"/>
          <a:stretch/>
        </a:blip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Inkwell.thmx</Template>
  <TotalTime>148</TotalTime>
  <Words>156</Words>
  <Application>Microsoft Macintosh PowerPoint</Application>
  <PresentationFormat>On-screen Show (4:3)</PresentationFormat>
  <Paragraphs>17</Paragraphs>
  <Slides>1</Slides>
  <Notes>0</Notes>
  <HiddenSlides>0</HiddenSlides>
  <MMClips>0</MMClips>
  <ScaleCrop>false</ScaleCrop>
  <HeadingPairs>
    <vt:vector size="4" baseType="variant">
      <vt:variant>
        <vt:lpstr>Design Template</vt:lpstr>
      </vt:variant>
      <vt:variant>
        <vt:i4>1</vt:i4>
      </vt:variant>
      <vt:variant>
        <vt:lpstr>Slide Titles</vt:lpstr>
      </vt:variant>
      <vt:variant>
        <vt:i4>1</vt:i4>
      </vt:variant>
    </vt:vector>
  </HeadingPairs>
  <TitlesOfParts>
    <vt:vector size="2" baseType="lpstr">
      <vt:lpstr>Inkwell</vt:lpstr>
      <vt:lpstr>Fred and Joe Fight the Zombies: A Study in Human Survivability </vt:lpstr>
    </vt:vector>
  </TitlesOfParts>
  <Company>Northwestern University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Fred and Joe Fight the Zombies: A Study in Human Survivability </dc:title>
  <dc:creator>Mohini Tellakat</dc:creator>
  <cp:lastModifiedBy>Mohini Tellakat</cp:lastModifiedBy>
  <cp:revision>6</cp:revision>
  <dcterms:created xsi:type="dcterms:W3CDTF">2013-06-10T20:26:43Z</dcterms:created>
  <dcterms:modified xsi:type="dcterms:W3CDTF">2013-06-10T20:37:00Z</dcterms:modified>
</cp:coreProperties>
</file>