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20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966743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subTitle" idx="1"/>
          </p:nvPr>
        </p:nvSpPr>
        <p:spPr>
          <a:xfrm>
            <a:off x="685800" y="3786737"/>
            <a:ext cx="7772400" cy="104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685800" y="2111123"/>
            <a:ext cx="7772400" cy="1546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1pPr>
            <a:lvl2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2pPr>
            <a:lvl3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3pPr>
            <a:lvl4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4pPr>
            <a:lvl5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5pPr>
            <a:lvl6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6pPr>
            <a:lvl7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7pPr>
            <a:lvl8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8pPr>
            <a:lvl9pPr marL="28575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30000">
              <a:schemeClr val="lt1"/>
            </a:gs>
            <a:gs pos="100000">
              <a:schemeClr val="lt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rgbClr val="000000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rgbClr val="000000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rgbClr val="000000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rgbClr val="000000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rgbClr val="000000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rgbClr val="000000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rgbClr val="000000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rgbClr val="000000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rgbClr val="000000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ctrTitle"/>
          </p:nvPr>
        </p:nvSpPr>
        <p:spPr>
          <a:xfrm>
            <a:off x="685800" y="503599"/>
            <a:ext cx="7772400" cy="1046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en" sz="3000"/>
              <a:t>"May the odds be ever in your favor" :</a:t>
            </a:r>
          </a:p>
        </p:txBody>
      </p:sp>
      <p:sp>
        <p:nvSpPr>
          <p:cNvPr id="24" name="Shape 24"/>
          <p:cNvSpPr txBox="1">
            <a:spLocks noGrp="1"/>
          </p:cNvSpPr>
          <p:nvPr>
            <p:ph type="subTitle" idx="1"/>
          </p:nvPr>
        </p:nvSpPr>
        <p:spPr>
          <a:xfrm>
            <a:off x="685800" y="1414312"/>
            <a:ext cx="77724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en" sz="2400"/>
              <a:t>An N-person customizable Game Theory Model, built to explore the power and effects of different decision making processes.</a:t>
            </a:r>
          </a:p>
          <a:p>
            <a:pPr>
              <a:buNone/>
            </a:pPr>
            <a:r>
              <a:rPr lang="en" sz="2400"/>
              <a:t>By: Peter Jourgensen</a:t>
            </a:r>
          </a:p>
        </p:txBody>
      </p:sp>
      <p:sp>
        <p:nvSpPr>
          <p:cNvPr id="25" name="Shape 25"/>
          <p:cNvSpPr/>
          <p:nvPr/>
        </p:nvSpPr>
        <p:spPr>
          <a:xfrm>
            <a:off x="2864562" y="3051983"/>
            <a:ext cx="3414874" cy="343924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xmlns:p14="http://schemas.microsoft.com/office/powerpoint/2010/main"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en"/>
              <a:t>What is it??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/>
          <p:nvPr/>
        </p:nvSpPr>
        <p:spPr>
          <a:xfrm>
            <a:off x="503325" y="1662575"/>
            <a:ext cx="3771349" cy="150994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3" name="Shape 33"/>
          <p:cNvSpPr/>
          <p:nvPr/>
        </p:nvSpPr>
        <p:spPr>
          <a:xfrm>
            <a:off x="4363262" y="1662575"/>
            <a:ext cx="3971925" cy="39814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  <p:sp>
        <p:nvSpPr>
          <p:cNvPr id="34" name="Shape 34"/>
          <p:cNvSpPr txBox="1"/>
          <p:nvPr/>
        </p:nvSpPr>
        <p:spPr>
          <a:xfrm>
            <a:off x="503275" y="3230375"/>
            <a:ext cx="3771299" cy="5019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en"/>
              <a:t>(Prisoner's Dilemma)</a:t>
            </a:r>
          </a:p>
        </p:txBody>
      </p:sp>
      <p:sp>
        <p:nvSpPr>
          <p:cNvPr id="35" name="Shape 35"/>
          <p:cNvSpPr/>
          <p:nvPr/>
        </p:nvSpPr>
        <p:spPr>
          <a:xfrm>
            <a:off x="503325" y="3732275"/>
            <a:ext cx="3710325" cy="150994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</p:sp>
      <p:sp>
        <p:nvSpPr>
          <p:cNvPr id="36" name="Shape 36"/>
          <p:cNvSpPr txBox="1"/>
          <p:nvPr/>
        </p:nvSpPr>
        <p:spPr>
          <a:xfrm>
            <a:off x="533175" y="5300325"/>
            <a:ext cx="3680399" cy="5019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en"/>
              <a:t>(Coordination Game)</a:t>
            </a:r>
          </a:p>
        </p:txBody>
      </p:sp>
      <p:sp>
        <p:nvSpPr>
          <p:cNvPr id="37" name="Shape 37"/>
          <p:cNvSpPr txBox="1"/>
          <p:nvPr/>
        </p:nvSpPr>
        <p:spPr>
          <a:xfrm>
            <a:off x="501800" y="5854400"/>
            <a:ext cx="3861599" cy="6062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en"/>
              <a:t>...AND MORE TO COME!!</a:t>
            </a:r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en"/>
              <a:t>What does it do??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457199" y="1600200"/>
            <a:ext cx="3528149" cy="21682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45" name="Shape 45"/>
          <p:cNvSpPr/>
          <p:nvPr/>
        </p:nvSpPr>
        <p:spPr>
          <a:xfrm>
            <a:off x="457202" y="3768427"/>
            <a:ext cx="3528149" cy="238402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  <p:sp>
        <p:nvSpPr>
          <p:cNvPr id="46" name="Shape 46"/>
          <p:cNvSpPr/>
          <p:nvPr/>
        </p:nvSpPr>
        <p:spPr>
          <a:xfrm>
            <a:off x="4643575" y="1600200"/>
            <a:ext cx="3406099" cy="45522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xmlns:p14="http://schemas.microsoft.com/office/powerpoint/2010/main" spd="slow">
    <p:cut/>
  </p:transition>
</p:sld>
</file>

<file path=ppt/theme/theme1.xml><?xml version="1.0" encoding="utf-8"?>
<a:theme xmlns:a="http://schemas.openxmlformats.org/drawingml/2006/main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</Words>
  <Application>Microsoft Macintosh PowerPoint</Application>
  <PresentationFormat>On-screen Show (4:3)</PresentationFormat>
  <Paragraphs>8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/>
      <vt:lpstr>"May the odds be ever in your favor" :</vt:lpstr>
      <vt:lpstr>What is it??</vt:lpstr>
      <vt:lpstr>What does it do??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"May the odds be ever in your favor" :</dc:title>
  <cp:lastModifiedBy>University Library</cp:lastModifiedBy>
  <cp:revision>1</cp:revision>
  <dcterms:modified xsi:type="dcterms:W3CDTF">2013-06-05T19:51:16Z</dcterms:modified>
</cp:coreProperties>
</file>