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Default Extension="jpeg" ContentType="image/jpeg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13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47EA4B-19CD-FD4E-839D-6C6C6225DDC0}" type="datetimeFigureOut">
              <a:rPr lang="en-US" smtClean="0"/>
              <a:t>6/5/13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5BE236-68AD-D44D-A22B-6490F2EF819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Accreditation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Coun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for Graduate Medical Education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5BE236-68AD-D44D-A22B-6490F2EF819D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5066A95F-6ABC-AB4D-AAD0-7967BF3CD999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1FBBF008-BB56-FA4D-ABC3-C28FEE90867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519172"/>
            <a:ext cx="8458200" cy="167335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How </a:t>
            </a: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D</a:t>
            </a: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o Organizations </a:t>
            </a: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C</a:t>
            </a: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hange?</a:t>
            </a:r>
            <a:endParaRPr lang="en-US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29584"/>
            <a:ext cx="8077200" cy="1499616"/>
          </a:xfrm>
        </p:spPr>
        <p:txBody>
          <a:bodyPr/>
          <a:lstStyle/>
          <a:p>
            <a:pPr algn="r"/>
            <a:r>
              <a:rPr lang="en-US" dirty="0" smtClean="0"/>
              <a:t>Eleanor Anderson, EECS 472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398" y="152400"/>
            <a:ext cx="8665002" cy="12510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375BB0"/>
                </a:solidFill>
              </a:rPr>
              <a:t>Leaders mandate something new . . . </a:t>
            </a:r>
            <a:endParaRPr lang="en-US" dirty="0">
              <a:solidFill>
                <a:srgbClr val="375BB0"/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ACGME reduces working hours for residents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Implementation requires working against the hospital hierarchy 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Some hospitals make a meaningful change; others don’t.</a:t>
            </a:r>
          </a:p>
          <a:p>
            <a:endParaRPr lang="en-US" dirty="0" smtClean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Why?</a:t>
            </a:r>
          </a:p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A car company introduces new software for its crash analysts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The software has great features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But many analysts conclude it’s useless and discard it</a:t>
            </a:r>
          </a:p>
          <a:p>
            <a:endParaRPr lang="en-US" dirty="0" smtClean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Why?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50398" y="1413190"/>
            <a:ext cx="8665002" cy="840760"/>
          </a:xfrm>
          <a:prstGeom prst="rect">
            <a:avLst/>
          </a:prstGeo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. .But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what </a:t>
            </a:r>
            <a:r>
              <a:rPr kumimoji="0" lang="en-US" sz="3600" b="1" i="1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really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happens on the ground?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idx="1"/>
          </p:nvPr>
        </p:nvSpPr>
        <p:spPr>
          <a:xfrm>
            <a:off x="214629" y="1775191"/>
            <a:ext cx="4060023" cy="4625609"/>
          </a:xfrm>
        </p:spPr>
        <p:txBody>
          <a:bodyPr>
            <a:normAutofit fontScale="92500"/>
          </a:bodyPr>
          <a:lstStyle/>
          <a:p>
            <a:r>
              <a:rPr lang="en-US" sz="2400" dirty="0" smtClean="0">
                <a:solidFill>
                  <a:srgbClr val="000000"/>
                </a:solidFill>
              </a:rPr>
              <a:t>Created ABM based on real cases described in ethnographic work</a:t>
            </a:r>
          </a:p>
          <a:p>
            <a:endParaRPr lang="en-US" sz="2400" dirty="0" smtClean="0">
              <a:solidFill>
                <a:srgbClr val="000000"/>
              </a:solidFill>
            </a:endParaRPr>
          </a:p>
          <a:p>
            <a:r>
              <a:rPr lang="en-US" sz="2400" dirty="0" smtClean="0">
                <a:solidFill>
                  <a:srgbClr val="000000"/>
                </a:solidFill>
              </a:rPr>
              <a:t>Can the mechanisms these researchers describe account for the phenomena they observe?</a:t>
            </a:r>
          </a:p>
          <a:p>
            <a:endParaRPr lang="en-US" sz="2400" dirty="0" smtClean="0">
              <a:solidFill>
                <a:srgbClr val="000000"/>
              </a:solidFill>
            </a:endParaRPr>
          </a:p>
          <a:p>
            <a:r>
              <a:rPr lang="en-US" sz="2400" dirty="0" smtClean="0">
                <a:solidFill>
                  <a:srgbClr val="000000"/>
                </a:solidFill>
              </a:rPr>
              <a:t>What might happen in other areas of the parameter space?</a:t>
            </a:r>
          </a:p>
          <a:p>
            <a:endParaRPr lang="en-US" sz="2400" dirty="0" smtClean="0">
              <a:solidFill>
                <a:srgbClr val="000000"/>
              </a:solidFill>
            </a:endParaRPr>
          </a:p>
          <a:p>
            <a:r>
              <a:rPr lang="en-US" sz="2400" dirty="0" smtClean="0">
                <a:solidFill>
                  <a:srgbClr val="000000"/>
                </a:solidFill>
              </a:rPr>
              <a:t>Come find out!</a:t>
            </a:r>
          </a:p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14628" y="152400"/>
            <a:ext cx="8700772" cy="1028240"/>
          </a:xfrm>
          <a:prstGeom prst="rect">
            <a:avLst/>
          </a:prstGeom>
        </p:spPr>
        <p:txBody>
          <a:bodyPr vert="horz" lIns="91440" rIns="45720" rtlCol="0" anchor="ctr">
            <a:normAutofit fontScale="97500"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75BB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Agent-based models can help!</a:t>
            </a:r>
            <a:endParaRPr kumimoji="0" lang="en-US" sz="4500" b="1" i="0" u="none" strike="noStrike" kern="1200" cap="none" spc="0" normalizeH="0" baseline="0" noProof="0" dirty="0">
              <a:ln>
                <a:noFill/>
              </a:ln>
              <a:solidFill>
                <a:srgbClr val="375BB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rcRect l="5838"/>
          <a:stretch>
            <a:fillRect/>
          </a:stretch>
        </p:blipFill>
        <p:spPr>
          <a:xfrm>
            <a:off x="4490707" y="1828855"/>
            <a:ext cx="4424707" cy="443230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Module">
      <a:majorFont>
        <a:latin typeface="Corbel"/>
        <a:ea typeface=""/>
        <a:cs typeface=""/>
        <a:font script="Jpan" typeface="ＭＳ ゴシック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ＭＳ ゴシック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Module.thmx</Template>
  <TotalTime>107</TotalTime>
  <Words>133</Words>
  <Application>Microsoft Macintosh PowerPoint</Application>
  <PresentationFormat>On-screen Show (4:3)</PresentationFormat>
  <Paragraphs>24</Paragraphs>
  <Slides>3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Module</vt:lpstr>
      <vt:lpstr>How Do Organizations Change?</vt:lpstr>
      <vt:lpstr>Leaders mandate something new . . . </vt:lpstr>
      <vt:lpstr>Slide 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 Organizations Change?</dc:title>
  <dc:creator>Eleanor Anderson</dc:creator>
  <cp:lastModifiedBy>Eleanor Anderson</cp:lastModifiedBy>
  <cp:revision>2</cp:revision>
  <dcterms:created xsi:type="dcterms:W3CDTF">2013-06-05T20:48:24Z</dcterms:created>
  <dcterms:modified xsi:type="dcterms:W3CDTF">2013-06-05T22:36:21Z</dcterms:modified>
</cp:coreProperties>
</file>