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E543489-CEB4-47AC-86B3-09142B0DBEF9}">
          <p14:sldIdLst/>
        </p14:section>
        <p14:section name="Untitled Section" id="{B1D3F7F7-3AA6-440F-BDEE-16FF62508A61}">
          <p14:sldIdLst>
            <p14:sldId id="257"/>
            <p14:sldId id="25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29" autoAdjust="0"/>
    <p:restoredTop sz="94660"/>
  </p:normalViewPr>
  <p:slideViewPr>
    <p:cSldViewPr snapToGrid="0">
      <p:cViewPr>
        <p:scale>
          <a:sx n="40" d="100"/>
          <a:sy n="40" d="100"/>
        </p:scale>
        <p:origin x="2338" y="112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6/8/2015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6/8/2015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6/8/2015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6/8/2015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6/8/2015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6/8/2015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6/8/2015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6/8/2015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6/8/2015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6/8/2015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6/8/2015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6/8/2015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png"/><Relationship Id="rId5" Type="http://schemas.openxmlformats.org/officeDocument/2006/relationships/image" Target="../media/image11.gif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NetLogo</a:t>
            </a:r>
            <a:r>
              <a:rPr lang="en-US" dirty="0" smtClean="0"/>
              <a:t> Neuron Model</a:t>
            </a:r>
            <a:endParaRPr lang="en-US" dirty="0"/>
          </a:p>
        </p:txBody>
      </p:sp>
      <p:pic>
        <p:nvPicPr>
          <p:cNvPr id="14" name="Content Placeholder 5"/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6309096" y="1853248"/>
            <a:ext cx="3741738" cy="3741738"/>
          </a:xfrm>
          <a:prstGeom prst="rect">
            <a:avLst/>
          </a:prstGeom>
        </p:spPr>
      </p:pic>
      <p:pic>
        <p:nvPicPr>
          <p:cNvPr id="15" name="Picture 2" descr="https://jnickelsesq.files.wordpress.com/2015/02/network.png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63" t="378" r="17545" b="-378"/>
          <a:stretch/>
        </p:blipFill>
        <p:spPr bwMode="auto">
          <a:xfrm>
            <a:off x="1395833" y="1853248"/>
            <a:ext cx="3721386" cy="3741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39175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NetLogo</a:t>
            </a:r>
            <a:r>
              <a:rPr lang="en-US" dirty="0" smtClean="0"/>
              <a:t> Neuron Model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Ionic Interactions	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Voltage Gated Channels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Current Clamp Readouts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25" y="4418176"/>
            <a:ext cx="1845515" cy="183816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5714" y="4397220"/>
            <a:ext cx="1845515" cy="1838162"/>
          </a:xfrm>
          <a:prstGeom prst="rect">
            <a:avLst/>
          </a:prstGeom>
        </p:spPr>
      </p:pic>
      <p:pic>
        <p:nvPicPr>
          <p:cNvPr id="2050" name="Picture 2" descr="http://eng.thesaurus.rusnano.com/upload/iblock/193/channel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106" y="2666999"/>
            <a:ext cx="3010199" cy="147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www.qrg.northwestern.edu/projects/vss/docs/media/Propulsion/ion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301" y="2666998"/>
            <a:ext cx="2933329" cy="147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44204" y="2588771"/>
            <a:ext cx="2076402" cy="1557302"/>
          </a:xfrm>
          <a:prstGeom prst="rect">
            <a:avLst/>
          </a:prstGeom>
        </p:spPr>
      </p:pic>
      <p:pic>
        <p:nvPicPr>
          <p:cNvPr id="15" name="Picture 14" descr="http://science.education.nih.gov/supplements/nih2/Addiction/images/guide/fig2.4.gif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65"/>
          <a:stretch/>
        </p:blipFill>
        <p:spPr bwMode="auto">
          <a:xfrm>
            <a:off x="7225598" y="4418176"/>
            <a:ext cx="2095008" cy="1557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01936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472</TotalTime>
  <Words>14</Words>
  <Application>Microsoft Office PowerPoint</Application>
  <PresentationFormat>Widescreen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Century Gothic</vt:lpstr>
      <vt:lpstr>Wingdings 3</vt:lpstr>
      <vt:lpstr>Ion</vt:lpstr>
      <vt:lpstr>NetLogo Neuron Model</vt:lpstr>
      <vt:lpstr>NetLogo Neuron Model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account</dc:creator>
  <cp:lastModifiedBy>Microsoft account</cp:lastModifiedBy>
  <cp:revision>4</cp:revision>
  <dcterms:created xsi:type="dcterms:W3CDTF">2015-06-04T05:58:21Z</dcterms:created>
  <dcterms:modified xsi:type="dcterms:W3CDTF">2015-06-08T16:37:15Z</dcterms:modified>
</cp:coreProperties>
</file>