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1636-FCC1-44B7-843E-9D7E11E05932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2332-0364-470C-9246-964FE192B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271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1636-FCC1-44B7-843E-9D7E11E05932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2332-0364-470C-9246-964FE192B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809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1636-FCC1-44B7-843E-9D7E11E05932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2332-0364-470C-9246-964FE192B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366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1636-FCC1-44B7-843E-9D7E11E05932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2332-0364-470C-9246-964FE192B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383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1636-FCC1-44B7-843E-9D7E11E05932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2332-0364-470C-9246-964FE192B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02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1636-FCC1-44B7-843E-9D7E11E05932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2332-0364-470C-9246-964FE192B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158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1636-FCC1-44B7-843E-9D7E11E05932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2332-0364-470C-9246-964FE192B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134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1636-FCC1-44B7-843E-9D7E11E05932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2332-0364-470C-9246-964FE192B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158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1636-FCC1-44B7-843E-9D7E11E05932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2332-0364-470C-9246-964FE192B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877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1636-FCC1-44B7-843E-9D7E11E05932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2332-0364-470C-9246-964FE192B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571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1636-FCC1-44B7-843E-9D7E11E05932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2332-0364-470C-9246-964FE192B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902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E1636-FCC1-44B7-843E-9D7E11E05932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F42332-0364-470C-9246-964FE192B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551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49918"/>
            <a:ext cx="9144000" cy="672571"/>
          </a:xfrm>
        </p:spPr>
        <p:txBody>
          <a:bodyPr>
            <a:normAutofit/>
          </a:bodyPr>
          <a:lstStyle/>
          <a:p>
            <a:r>
              <a:rPr lang="en-US" sz="3600" b="1" u="sng" dirty="0" smtClean="0"/>
              <a:t>Deep Neural Networks: Visualization and Dropout</a:t>
            </a:r>
            <a:endParaRPr lang="en-US" sz="3600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16889" y="6541912"/>
            <a:ext cx="9144000" cy="316088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Jacob Samson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040" y="963923"/>
            <a:ext cx="3427247" cy="18656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407" y="3093013"/>
            <a:ext cx="1885840" cy="16585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170" y="963923"/>
            <a:ext cx="3417548" cy="1862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3835" y="963923"/>
            <a:ext cx="3820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What does dropout training </a:t>
            </a:r>
            <a:r>
              <a:rPr lang="en-US" b="1" u="sng" dirty="0" smtClean="0"/>
              <a:t>look</a:t>
            </a:r>
            <a:r>
              <a:rPr lang="en-US" b="1" dirty="0" smtClean="0"/>
              <a:t> like?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48640" y="1474470"/>
            <a:ext cx="42405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Visualize deep neural networks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Compare network topologies between dropout and normal networks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Generalize network architecture for deep theoretical intuitions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8640" y="4892773"/>
            <a:ext cx="32918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Design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Users control all aspects of network, including architecture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Visualization of connection strength, neuron activation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069330" y="3145646"/>
            <a:ext cx="45034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Dropout Learning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Randomly remove nodes from training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Empirically  effective, used in industry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Weak Theoretical Explanations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446270" y="4892773"/>
            <a:ext cx="31203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Results?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Inconclusive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Could not find dropout-favoring network in time allotted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Though speed was better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806690" y="4892773"/>
            <a:ext cx="36004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Future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Applications to research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Model enhancements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Better parameters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1006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92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Deep Neural Networks: Visualization and Dropout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Deep Neural Networks: Visualization and Dropout</dc:title>
  <dc:creator>Jake</dc:creator>
  <cp:lastModifiedBy>Jake</cp:lastModifiedBy>
  <cp:revision>4</cp:revision>
  <dcterms:created xsi:type="dcterms:W3CDTF">2015-06-08T17:17:53Z</dcterms:created>
  <dcterms:modified xsi:type="dcterms:W3CDTF">2015-06-08T17:37:08Z</dcterms:modified>
</cp:coreProperties>
</file>