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>
      <p:cViewPr varScale="1">
        <p:scale>
          <a:sx n="85" d="100"/>
          <a:sy n="85" d="100"/>
        </p:scale>
        <p:origin x="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4E58-C249-426A-83FC-5A863FE8A2A1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3FCA-3339-4EF4-9D34-B346144B069E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6422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4E58-C249-426A-83FC-5A863FE8A2A1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3FCA-3339-4EF4-9D34-B346144B06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227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4E58-C249-426A-83FC-5A863FE8A2A1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3FCA-3339-4EF4-9D34-B346144B069E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2239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4E58-C249-426A-83FC-5A863FE8A2A1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3FCA-3339-4EF4-9D34-B346144B06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085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4E58-C249-426A-83FC-5A863FE8A2A1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3FCA-3339-4EF4-9D34-B346144B06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442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4E58-C249-426A-83FC-5A863FE8A2A1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3FCA-3339-4EF4-9D34-B346144B06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145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4E58-C249-426A-83FC-5A863FE8A2A1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3FCA-3339-4EF4-9D34-B346144B06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514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20CC4E58-C249-426A-83FC-5A863FE8A2A1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2363FCA-3339-4EF4-9D34-B346144B06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29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4E58-C249-426A-83FC-5A863FE8A2A1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3FCA-3339-4EF4-9D34-B346144B06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597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4E58-C249-426A-83FC-5A863FE8A2A1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3FCA-3339-4EF4-9D34-B346144B06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51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4E58-C249-426A-83FC-5A863FE8A2A1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63FCA-3339-4EF4-9D34-B346144B06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391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20CC4E58-C249-426A-83FC-5A863FE8A2A1}" type="datetimeFigureOut">
              <a:rPr lang="en-US" smtClean="0"/>
              <a:t>6/3/2015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A2363FCA-3339-4EF4-9D34-B346144B069E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0991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681714"/>
            <a:ext cx="10058400" cy="774553"/>
          </a:xfrm>
        </p:spPr>
        <p:txBody>
          <a:bodyPr>
            <a:normAutofit/>
          </a:bodyPr>
          <a:lstStyle/>
          <a:p>
            <a:r>
              <a:rPr lang="en-US" sz="4400" dirty="0" smtClean="0"/>
              <a:t>Deep Architectures and Dropout Learning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What?</a:t>
            </a:r>
          </a:p>
          <a:p>
            <a:r>
              <a:rPr lang="en-US" dirty="0" smtClean="0"/>
              <a:t>Generate arbitrarily large or deep neural networks</a:t>
            </a:r>
          </a:p>
          <a:p>
            <a:r>
              <a:rPr lang="en-US" dirty="0" smtClean="0"/>
              <a:t>Optional dropout learning</a:t>
            </a:r>
          </a:p>
          <a:p>
            <a:r>
              <a:rPr lang="en-US" dirty="0" smtClean="0"/>
              <a:t>Visual representation of changes in weights over time</a:t>
            </a:r>
          </a:p>
          <a:p>
            <a:pPr marL="0" indent="0">
              <a:buNone/>
            </a:pPr>
            <a:r>
              <a:rPr lang="en-US" b="1" dirty="0" smtClean="0"/>
              <a:t>Why?</a:t>
            </a:r>
          </a:p>
          <a:p>
            <a:r>
              <a:rPr lang="en-US" dirty="0" smtClean="0"/>
              <a:t>AB perspective extremely appropriate in dropout learning</a:t>
            </a:r>
          </a:p>
          <a:p>
            <a:r>
              <a:rPr lang="en-US" dirty="0" smtClean="0"/>
              <a:t>Such systems often obscured by optimized representations</a:t>
            </a:r>
          </a:p>
          <a:p>
            <a:r>
              <a:rPr lang="en-US" dirty="0" smtClean="0"/>
              <a:t>Intuitive insights invaluable and hard to find without a model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18883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Desired Results</a:t>
            </a:r>
            <a:endParaRPr lang="en-US" dirty="0" smtClean="0"/>
          </a:p>
          <a:p>
            <a:r>
              <a:rPr lang="en-US" dirty="0" smtClean="0"/>
              <a:t>Better intuitions of dropout effects on network topology</a:t>
            </a:r>
          </a:p>
          <a:p>
            <a:r>
              <a:rPr lang="en-US" dirty="0" smtClean="0"/>
              <a:t>Visualization of general ANNs for similar research</a:t>
            </a:r>
          </a:p>
          <a:p>
            <a:r>
              <a:rPr lang="en-US" dirty="0" smtClean="0"/>
              <a:t>Source for intuitions on ANNs and optimizations </a:t>
            </a:r>
          </a:p>
          <a:p>
            <a:r>
              <a:rPr lang="en-US" dirty="0" smtClean="0"/>
              <a:t>Possible source for quantitative measures on “path distribution”, etc.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097280" y="681714"/>
            <a:ext cx="10058400" cy="7745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dirty="0" smtClean="0"/>
              <a:t>Deep Architectures and Dropout Learning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80416127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20</TotalTime>
  <Words>92</Words>
  <Application>Microsoft Office PowerPoint</Application>
  <PresentationFormat>Widescreen</PresentationFormat>
  <Paragraphs>15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Calibri</vt:lpstr>
      <vt:lpstr>Calibri Light</vt:lpstr>
      <vt:lpstr>Retrospect</vt:lpstr>
      <vt:lpstr>Deep Architectures and Dropout Learning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Deep Architectures and Dropout Learning</dc:title>
  <dc:creator>Jake</dc:creator>
  <cp:lastModifiedBy>Jake</cp:lastModifiedBy>
  <cp:revision>6</cp:revision>
  <dcterms:created xsi:type="dcterms:W3CDTF">2015-06-03T21:03:46Z</dcterms:created>
  <dcterms:modified xsi:type="dcterms:W3CDTF">2015-06-03T21:24:03Z</dcterms:modified>
</cp:coreProperties>
</file>