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57" r:id="rId4"/>
    <p:sldId id="258" r:id="rId5"/>
    <p:sldId id="259" r:id="rId6"/>
    <p:sldId id="260" r:id="rId7"/>
    <p:sldId id="261" r:id="rId8"/>
    <p:sldId id="262" r:id="rId9"/>
    <p:sldId id="263" r:id="rId10"/>
    <p:sldId id="264" r:id="rId11"/>
    <p:sldId id="265" r:id="rId12"/>
    <p:sldId id="266" r:id="rId13"/>
    <p:sldId id="26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61C1AC2-6A22-4EAE-90EA-9F94D61BF715}">
          <p14:sldIdLst>
            <p14:sldId id="256"/>
            <p14:sldId id="268"/>
            <p14:sldId id="257"/>
            <p14:sldId id="258"/>
            <p14:sldId id="259"/>
          </p14:sldIdLst>
        </p14:section>
        <p14:section name="Untitled Section" id="{B05DB268-1135-46DF-99B5-7A23AC760334}">
          <p14:sldIdLst>
            <p14:sldId id="260"/>
            <p14:sldId id="261"/>
            <p14:sldId id="262"/>
          </p14:sldIdLst>
        </p14:section>
        <p14:section name="Untitled Section" id="{E9D8E6C6-CD5A-4971-B31F-91FD0BFA165C}">
          <p14:sldIdLst>
            <p14:sldId id="263"/>
            <p14:sldId id="264"/>
            <p14:sldId id="265"/>
            <p14:sldId id="266"/>
            <p14:sldId id="26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751305C-B006-43A4-8637-0CA23EAB894E}" v="1215" dt="2021-03-15T20:48:15.865"/>
    <p1510:client id="{9D96EB9F-1A0C-434A-A799-72CA773EBE72}" v="12" dt="2021-03-15T20:44:44.6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Yihong Luo" userId="92a5f557f292f16b" providerId="Windows Live" clId="Web-{9D96EB9F-1A0C-434A-A799-72CA773EBE72}"/>
    <pc:docChg chg="modSld">
      <pc:chgData name="Yihong Luo" userId="92a5f557f292f16b" providerId="Windows Live" clId="Web-{9D96EB9F-1A0C-434A-A799-72CA773EBE72}" dt="2021-03-15T20:44:44.626" v="5" actId="20577"/>
      <pc:docMkLst>
        <pc:docMk/>
      </pc:docMkLst>
      <pc:sldChg chg="modSp">
        <pc:chgData name="Yihong Luo" userId="92a5f557f292f16b" providerId="Windows Live" clId="Web-{9D96EB9F-1A0C-434A-A799-72CA773EBE72}" dt="2021-03-15T20:44:44.626" v="5" actId="20577"/>
        <pc:sldMkLst>
          <pc:docMk/>
          <pc:sldMk cId="3020056813" sldId="268"/>
        </pc:sldMkLst>
        <pc:spChg chg="mod">
          <ac:chgData name="Yihong Luo" userId="92a5f557f292f16b" providerId="Windows Live" clId="Web-{9D96EB9F-1A0C-434A-A799-72CA773EBE72}" dt="2021-03-15T20:44:44.626" v="5" actId="20577"/>
          <ac:spMkLst>
            <pc:docMk/>
            <pc:sldMk cId="3020056813" sldId="268"/>
            <ac:spMk id="3" creationId="{EBED22DA-F786-475F-8F93-102C83EBF7F6}"/>
          </ac:spMkLst>
        </pc:spChg>
      </pc:sldChg>
    </pc:docChg>
  </pc:docChgLst>
  <pc:docChgLst>
    <pc:chgData name="Eric Liu" userId="7914aebb381184d1" providerId="LiveId" clId="{3751305C-B006-43A4-8637-0CA23EAB894E}"/>
    <pc:docChg chg="undo custSel addSld delSld modSld addSection modSection">
      <pc:chgData name="Eric Liu" userId="7914aebb381184d1" providerId="LiveId" clId="{3751305C-B006-43A4-8637-0CA23EAB894E}" dt="2021-03-15T20:48:15.865" v="18231" actId="20577"/>
      <pc:docMkLst>
        <pc:docMk/>
      </pc:docMkLst>
      <pc:sldChg chg="addSp modSp mod setBg">
        <pc:chgData name="Eric Liu" userId="7914aebb381184d1" providerId="LiveId" clId="{3751305C-B006-43A4-8637-0CA23EAB894E}" dt="2021-03-15T20:40:23.397" v="18180" actId="26606"/>
        <pc:sldMkLst>
          <pc:docMk/>
          <pc:sldMk cId="1374636856" sldId="256"/>
        </pc:sldMkLst>
        <pc:spChg chg="mod">
          <ac:chgData name="Eric Liu" userId="7914aebb381184d1" providerId="LiveId" clId="{3751305C-B006-43A4-8637-0CA23EAB894E}" dt="2021-03-15T20:40:23.397" v="18180" actId="26606"/>
          <ac:spMkLst>
            <pc:docMk/>
            <pc:sldMk cId="1374636856" sldId="256"/>
            <ac:spMk id="2" creationId="{9B135430-A3BA-4151-B6AD-96D80B8F5675}"/>
          </ac:spMkLst>
        </pc:spChg>
        <pc:spChg chg="mod">
          <ac:chgData name="Eric Liu" userId="7914aebb381184d1" providerId="LiveId" clId="{3751305C-B006-43A4-8637-0CA23EAB894E}" dt="2021-03-15T20:40:23.397" v="18180" actId="26606"/>
          <ac:spMkLst>
            <pc:docMk/>
            <pc:sldMk cId="1374636856" sldId="256"/>
            <ac:spMk id="3" creationId="{F2D1EA83-7B0B-447E-93F9-489C51089F45}"/>
          </ac:spMkLst>
        </pc:spChg>
        <pc:spChg chg="add">
          <ac:chgData name="Eric Liu" userId="7914aebb381184d1" providerId="LiveId" clId="{3751305C-B006-43A4-8637-0CA23EAB894E}" dt="2021-03-15T20:40:23.397" v="18180" actId="26606"/>
          <ac:spMkLst>
            <pc:docMk/>
            <pc:sldMk cId="1374636856" sldId="256"/>
            <ac:spMk id="10" creationId="{68AF5748-FED8-45BA-8631-26D1D10F3246}"/>
          </ac:spMkLst>
        </pc:spChg>
        <pc:spChg chg="add">
          <ac:chgData name="Eric Liu" userId="7914aebb381184d1" providerId="LiveId" clId="{3751305C-B006-43A4-8637-0CA23EAB894E}" dt="2021-03-15T20:40:23.397" v="18180" actId="26606"/>
          <ac:spMkLst>
            <pc:docMk/>
            <pc:sldMk cId="1374636856" sldId="256"/>
            <ac:spMk id="12" creationId="{AF2F604E-43BE-4DC3-B983-E071523364F8}"/>
          </ac:spMkLst>
        </pc:spChg>
        <pc:spChg chg="add">
          <ac:chgData name="Eric Liu" userId="7914aebb381184d1" providerId="LiveId" clId="{3751305C-B006-43A4-8637-0CA23EAB894E}" dt="2021-03-15T20:40:23.397" v="18180" actId="26606"/>
          <ac:spMkLst>
            <pc:docMk/>
            <pc:sldMk cId="1374636856" sldId="256"/>
            <ac:spMk id="14" creationId="{08C9B587-E65E-4B52-B37C-ABEBB6E87928}"/>
          </ac:spMkLst>
        </pc:spChg>
        <pc:picChg chg="add mod">
          <ac:chgData name="Eric Liu" userId="7914aebb381184d1" providerId="LiveId" clId="{3751305C-B006-43A4-8637-0CA23EAB894E}" dt="2021-03-15T20:40:23.397" v="18180" actId="26606"/>
          <ac:picMkLst>
            <pc:docMk/>
            <pc:sldMk cId="1374636856" sldId="256"/>
            <ac:picMk id="5" creationId="{6625AADA-75F1-4F28-B5A0-FC4891F5418E}"/>
          </ac:picMkLst>
        </pc:picChg>
      </pc:sldChg>
      <pc:sldChg chg="modSp new mod">
        <pc:chgData name="Eric Liu" userId="7914aebb381184d1" providerId="LiveId" clId="{3751305C-B006-43A4-8637-0CA23EAB894E}" dt="2021-03-15T05:16:40.596" v="17822" actId="20577"/>
        <pc:sldMkLst>
          <pc:docMk/>
          <pc:sldMk cId="4180583633" sldId="257"/>
        </pc:sldMkLst>
        <pc:spChg chg="mod">
          <ac:chgData name="Eric Liu" userId="7914aebb381184d1" providerId="LiveId" clId="{3751305C-B006-43A4-8637-0CA23EAB894E}" dt="2021-03-13T22:27:18.593" v="24" actId="20577"/>
          <ac:spMkLst>
            <pc:docMk/>
            <pc:sldMk cId="4180583633" sldId="257"/>
            <ac:spMk id="2" creationId="{E1EEB3D4-BDB9-4578-9A2F-A25A6332CFD1}"/>
          </ac:spMkLst>
        </pc:spChg>
        <pc:spChg chg="mod">
          <ac:chgData name="Eric Liu" userId="7914aebb381184d1" providerId="LiveId" clId="{3751305C-B006-43A4-8637-0CA23EAB894E}" dt="2021-03-15T05:16:40.596" v="17822" actId="20577"/>
          <ac:spMkLst>
            <pc:docMk/>
            <pc:sldMk cId="4180583633" sldId="257"/>
            <ac:spMk id="3" creationId="{56DE9F2A-4CBC-40A3-B972-9CA739FDC134}"/>
          </ac:spMkLst>
        </pc:spChg>
      </pc:sldChg>
      <pc:sldChg chg="addSp delSp modSp new mod">
        <pc:chgData name="Eric Liu" userId="7914aebb381184d1" providerId="LiveId" clId="{3751305C-B006-43A4-8637-0CA23EAB894E}" dt="2021-03-15T05:19:59.388" v="17856" actId="20577"/>
        <pc:sldMkLst>
          <pc:docMk/>
          <pc:sldMk cId="454277618" sldId="258"/>
        </pc:sldMkLst>
        <pc:spChg chg="mod">
          <ac:chgData name="Eric Liu" userId="7914aebb381184d1" providerId="LiveId" clId="{3751305C-B006-43A4-8637-0CA23EAB894E}" dt="2021-03-14T01:25:06.021" v="1710" actId="20577"/>
          <ac:spMkLst>
            <pc:docMk/>
            <pc:sldMk cId="454277618" sldId="258"/>
            <ac:spMk id="2" creationId="{4E85B865-6F84-42B0-B5CA-166B250BA603}"/>
          </ac:spMkLst>
        </pc:spChg>
        <pc:spChg chg="mod">
          <ac:chgData name="Eric Liu" userId="7914aebb381184d1" providerId="LiveId" clId="{3751305C-B006-43A4-8637-0CA23EAB894E}" dt="2021-03-15T05:19:59.388" v="17856" actId="20577"/>
          <ac:spMkLst>
            <pc:docMk/>
            <pc:sldMk cId="454277618" sldId="258"/>
            <ac:spMk id="3" creationId="{BCFE32FC-1975-4C56-97B3-907C57F58683}"/>
          </ac:spMkLst>
        </pc:spChg>
        <pc:picChg chg="add del mod">
          <ac:chgData name="Eric Liu" userId="7914aebb381184d1" providerId="LiveId" clId="{3751305C-B006-43A4-8637-0CA23EAB894E}" dt="2021-03-14T01:38:25.662" v="2752" actId="478"/>
          <ac:picMkLst>
            <pc:docMk/>
            <pc:sldMk cId="454277618" sldId="258"/>
            <ac:picMk id="5" creationId="{B312BFAD-239B-44B9-8FA6-E64B1A474655}"/>
          </ac:picMkLst>
        </pc:picChg>
        <pc:picChg chg="add del mod">
          <ac:chgData name="Eric Liu" userId="7914aebb381184d1" providerId="LiveId" clId="{3751305C-B006-43A4-8637-0CA23EAB894E}" dt="2021-03-14T02:48:44.263" v="6496" actId="478"/>
          <ac:picMkLst>
            <pc:docMk/>
            <pc:sldMk cId="454277618" sldId="258"/>
            <ac:picMk id="7" creationId="{CA56D453-45DA-48C1-8B1F-DB4798D7F5CE}"/>
          </ac:picMkLst>
        </pc:picChg>
        <pc:picChg chg="add del mod">
          <ac:chgData name="Eric Liu" userId="7914aebb381184d1" providerId="LiveId" clId="{3751305C-B006-43A4-8637-0CA23EAB894E}" dt="2021-03-14T01:51:48.769" v="3582" actId="21"/>
          <ac:picMkLst>
            <pc:docMk/>
            <pc:sldMk cId="454277618" sldId="258"/>
            <ac:picMk id="9" creationId="{FB0C20D7-9B72-4180-A7FD-F81310120868}"/>
          </ac:picMkLst>
        </pc:picChg>
        <pc:picChg chg="add mod">
          <ac:chgData name="Eric Liu" userId="7914aebb381184d1" providerId="LiveId" clId="{3751305C-B006-43A4-8637-0CA23EAB894E}" dt="2021-03-14T01:52:25.691" v="3589" actId="14100"/>
          <ac:picMkLst>
            <pc:docMk/>
            <pc:sldMk cId="454277618" sldId="258"/>
            <ac:picMk id="11" creationId="{C3D6E7A2-FF5A-4BE6-8CD3-7A6DD61A96CC}"/>
          </ac:picMkLst>
        </pc:picChg>
        <pc:picChg chg="add mod">
          <ac:chgData name="Eric Liu" userId="7914aebb381184d1" providerId="LiveId" clId="{3751305C-B006-43A4-8637-0CA23EAB894E}" dt="2021-03-14T02:49:10.133" v="6499" actId="14100"/>
          <ac:picMkLst>
            <pc:docMk/>
            <pc:sldMk cId="454277618" sldId="258"/>
            <ac:picMk id="13" creationId="{B1DF1D64-ACA4-402D-AAEF-D2656124B13B}"/>
          </ac:picMkLst>
        </pc:picChg>
      </pc:sldChg>
      <pc:sldChg chg="addSp modSp new mod">
        <pc:chgData name="Eric Liu" userId="7914aebb381184d1" providerId="LiveId" clId="{3751305C-B006-43A4-8637-0CA23EAB894E}" dt="2021-03-15T05:21:18.613" v="17913" actId="20577"/>
        <pc:sldMkLst>
          <pc:docMk/>
          <pc:sldMk cId="3369574651" sldId="259"/>
        </pc:sldMkLst>
        <pc:spChg chg="mod">
          <ac:chgData name="Eric Liu" userId="7914aebb381184d1" providerId="LiveId" clId="{3751305C-B006-43A4-8637-0CA23EAB894E}" dt="2021-03-14T01:53:35.650" v="3614" actId="20577"/>
          <ac:spMkLst>
            <pc:docMk/>
            <pc:sldMk cId="3369574651" sldId="259"/>
            <ac:spMk id="2" creationId="{B8C6C018-8224-4C36-8F8B-90453B674590}"/>
          </ac:spMkLst>
        </pc:spChg>
        <pc:spChg chg="mod">
          <ac:chgData name="Eric Liu" userId="7914aebb381184d1" providerId="LiveId" clId="{3751305C-B006-43A4-8637-0CA23EAB894E}" dt="2021-03-15T05:21:18.613" v="17913" actId="20577"/>
          <ac:spMkLst>
            <pc:docMk/>
            <pc:sldMk cId="3369574651" sldId="259"/>
            <ac:spMk id="3" creationId="{D486E11C-19CA-4A18-8DA2-A9FC9AAE65F9}"/>
          </ac:spMkLst>
        </pc:spChg>
        <pc:picChg chg="add mod">
          <ac:chgData name="Eric Liu" userId="7914aebb381184d1" providerId="LiveId" clId="{3751305C-B006-43A4-8637-0CA23EAB894E}" dt="2021-03-14T02:33:15.766" v="5864" actId="1076"/>
          <ac:picMkLst>
            <pc:docMk/>
            <pc:sldMk cId="3369574651" sldId="259"/>
            <ac:picMk id="5" creationId="{7B974E93-630B-4ACB-A34A-D70D24166194}"/>
          </ac:picMkLst>
        </pc:picChg>
        <pc:picChg chg="add mod">
          <ac:chgData name="Eric Liu" userId="7914aebb381184d1" providerId="LiveId" clId="{3751305C-B006-43A4-8637-0CA23EAB894E}" dt="2021-03-14T02:33:11.950" v="5862" actId="1076"/>
          <ac:picMkLst>
            <pc:docMk/>
            <pc:sldMk cId="3369574651" sldId="259"/>
            <ac:picMk id="7" creationId="{A9E045D4-E89F-4F0F-9CE6-16297186B231}"/>
          </ac:picMkLst>
        </pc:picChg>
      </pc:sldChg>
      <pc:sldChg chg="addSp modSp new mod setBg">
        <pc:chgData name="Eric Liu" userId="7914aebb381184d1" providerId="LiveId" clId="{3751305C-B006-43A4-8637-0CA23EAB894E}" dt="2021-03-15T05:17:43.628" v="17828" actId="20577"/>
        <pc:sldMkLst>
          <pc:docMk/>
          <pc:sldMk cId="1991201954" sldId="260"/>
        </pc:sldMkLst>
        <pc:spChg chg="mod">
          <ac:chgData name="Eric Liu" userId="7914aebb381184d1" providerId="LiveId" clId="{3751305C-B006-43A4-8637-0CA23EAB894E}" dt="2021-03-14T03:33:18.685" v="7099" actId="26606"/>
          <ac:spMkLst>
            <pc:docMk/>
            <pc:sldMk cId="1991201954" sldId="260"/>
            <ac:spMk id="2" creationId="{756D460B-2EC2-4475-9AD7-F398992FE891}"/>
          </ac:spMkLst>
        </pc:spChg>
        <pc:spChg chg="mod">
          <ac:chgData name="Eric Liu" userId="7914aebb381184d1" providerId="LiveId" clId="{3751305C-B006-43A4-8637-0CA23EAB894E}" dt="2021-03-15T05:17:43.628" v="17828" actId="20577"/>
          <ac:spMkLst>
            <pc:docMk/>
            <pc:sldMk cId="1991201954" sldId="260"/>
            <ac:spMk id="3" creationId="{1B8F8FB9-2FEA-42E1-8CC3-D4303220AE55}"/>
          </ac:spMkLst>
        </pc:spChg>
        <pc:spChg chg="add">
          <ac:chgData name="Eric Liu" userId="7914aebb381184d1" providerId="LiveId" clId="{3751305C-B006-43A4-8637-0CA23EAB894E}" dt="2021-03-14T03:33:18.685" v="7099" actId="26606"/>
          <ac:spMkLst>
            <pc:docMk/>
            <pc:sldMk cId="1991201954" sldId="260"/>
            <ac:spMk id="10" creationId="{45D37F4E-DDB4-456B-97E0-9937730A039F}"/>
          </ac:spMkLst>
        </pc:spChg>
        <pc:spChg chg="add">
          <ac:chgData name="Eric Liu" userId="7914aebb381184d1" providerId="LiveId" clId="{3751305C-B006-43A4-8637-0CA23EAB894E}" dt="2021-03-14T03:33:18.685" v="7099" actId="26606"/>
          <ac:spMkLst>
            <pc:docMk/>
            <pc:sldMk cId="1991201954" sldId="260"/>
            <ac:spMk id="12" creationId="{B2DD41CD-8F47-4F56-AD12-4E2FF7696987}"/>
          </ac:spMkLst>
        </pc:spChg>
        <pc:picChg chg="add mod">
          <ac:chgData name="Eric Liu" userId="7914aebb381184d1" providerId="LiveId" clId="{3751305C-B006-43A4-8637-0CA23EAB894E}" dt="2021-03-14T03:33:18.685" v="7099" actId="26606"/>
          <ac:picMkLst>
            <pc:docMk/>
            <pc:sldMk cId="1991201954" sldId="260"/>
            <ac:picMk id="5" creationId="{BCE4A7D1-0894-44F7-997B-2D25FEF3DA9D}"/>
          </ac:picMkLst>
        </pc:picChg>
      </pc:sldChg>
      <pc:sldChg chg="addSp delSp modSp new mod">
        <pc:chgData name="Eric Liu" userId="7914aebb381184d1" providerId="LiveId" clId="{3751305C-B006-43A4-8637-0CA23EAB894E}" dt="2021-03-15T05:23:17.762" v="18034" actId="20577"/>
        <pc:sldMkLst>
          <pc:docMk/>
          <pc:sldMk cId="2580118795" sldId="261"/>
        </pc:sldMkLst>
        <pc:spChg chg="mod">
          <ac:chgData name="Eric Liu" userId="7914aebb381184d1" providerId="LiveId" clId="{3751305C-B006-43A4-8637-0CA23EAB894E}" dt="2021-03-14T03:33:56.416" v="7125" actId="20577"/>
          <ac:spMkLst>
            <pc:docMk/>
            <pc:sldMk cId="2580118795" sldId="261"/>
            <ac:spMk id="2" creationId="{3459B63B-3439-46C7-A4DE-F0C491D6AA16}"/>
          </ac:spMkLst>
        </pc:spChg>
        <pc:spChg chg="mod">
          <ac:chgData name="Eric Liu" userId="7914aebb381184d1" providerId="LiveId" clId="{3751305C-B006-43A4-8637-0CA23EAB894E}" dt="2021-03-15T05:23:17.762" v="18034" actId="20577"/>
          <ac:spMkLst>
            <pc:docMk/>
            <pc:sldMk cId="2580118795" sldId="261"/>
            <ac:spMk id="3" creationId="{E5E9FC84-2782-49AD-B8BF-8429AE3EC3A1}"/>
          </ac:spMkLst>
        </pc:spChg>
        <pc:picChg chg="add del">
          <ac:chgData name="Eric Liu" userId="7914aebb381184d1" providerId="LiveId" clId="{3751305C-B006-43A4-8637-0CA23EAB894E}" dt="2021-03-14T03:38:39.315" v="7556" actId="22"/>
          <ac:picMkLst>
            <pc:docMk/>
            <pc:sldMk cId="2580118795" sldId="261"/>
            <ac:picMk id="5" creationId="{C02253FE-448B-4F33-8733-41A6DD4807E6}"/>
          </ac:picMkLst>
        </pc:picChg>
        <pc:picChg chg="add mod">
          <ac:chgData name="Eric Liu" userId="7914aebb381184d1" providerId="LiveId" clId="{3751305C-B006-43A4-8637-0CA23EAB894E}" dt="2021-03-14T03:40:19.455" v="7726" actId="1076"/>
          <ac:picMkLst>
            <pc:docMk/>
            <pc:sldMk cId="2580118795" sldId="261"/>
            <ac:picMk id="7" creationId="{D27CAFA0-A9F6-4405-B8BC-0CBCE6DAFFFA}"/>
          </ac:picMkLst>
        </pc:picChg>
        <pc:picChg chg="add mod">
          <ac:chgData name="Eric Liu" userId="7914aebb381184d1" providerId="LiveId" clId="{3751305C-B006-43A4-8637-0CA23EAB894E}" dt="2021-03-14T03:40:19.065" v="7725" actId="1076"/>
          <ac:picMkLst>
            <pc:docMk/>
            <pc:sldMk cId="2580118795" sldId="261"/>
            <ac:picMk id="9" creationId="{E56CEB10-35A5-4956-B771-F0F06C35ADFC}"/>
          </ac:picMkLst>
        </pc:picChg>
        <pc:picChg chg="add mod">
          <ac:chgData name="Eric Liu" userId="7914aebb381184d1" providerId="LiveId" clId="{3751305C-B006-43A4-8637-0CA23EAB894E}" dt="2021-03-14T03:46:19.525" v="8667" actId="1076"/>
          <ac:picMkLst>
            <pc:docMk/>
            <pc:sldMk cId="2580118795" sldId="261"/>
            <ac:picMk id="11" creationId="{D42216CC-DEC8-4D7D-AFE6-037BB7C3FD1A}"/>
          </ac:picMkLst>
        </pc:picChg>
      </pc:sldChg>
      <pc:sldChg chg="addSp modSp new mod">
        <pc:chgData name="Eric Liu" userId="7914aebb381184d1" providerId="LiveId" clId="{3751305C-B006-43A4-8637-0CA23EAB894E}" dt="2021-03-14T03:50:45.485" v="9014" actId="1076"/>
        <pc:sldMkLst>
          <pc:docMk/>
          <pc:sldMk cId="2181425500" sldId="262"/>
        </pc:sldMkLst>
        <pc:spChg chg="mod">
          <ac:chgData name="Eric Liu" userId="7914aebb381184d1" providerId="LiveId" clId="{3751305C-B006-43A4-8637-0CA23EAB894E}" dt="2021-03-14T03:43:08.505" v="8357" actId="20577"/>
          <ac:spMkLst>
            <pc:docMk/>
            <pc:sldMk cId="2181425500" sldId="262"/>
            <ac:spMk id="2" creationId="{2BBBAFB3-0C95-4CDA-94DB-8723FD80A6DE}"/>
          </ac:spMkLst>
        </pc:spChg>
        <pc:spChg chg="mod">
          <ac:chgData name="Eric Liu" userId="7914aebb381184d1" providerId="LiveId" clId="{3751305C-B006-43A4-8637-0CA23EAB894E}" dt="2021-03-14T03:49:43.705" v="9010" actId="313"/>
          <ac:spMkLst>
            <pc:docMk/>
            <pc:sldMk cId="2181425500" sldId="262"/>
            <ac:spMk id="3" creationId="{7E71ED23-860B-4564-AF5F-D8DEB9F7C139}"/>
          </ac:spMkLst>
        </pc:spChg>
        <pc:picChg chg="add mod">
          <ac:chgData name="Eric Liu" userId="7914aebb381184d1" providerId="LiveId" clId="{3751305C-B006-43A4-8637-0CA23EAB894E}" dt="2021-03-14T03:47:34.305" v="8726" actId="1076"/>
          <ac:picMkLst>
            <pc:docMk/>
            <pc:sldMk cId="2181425500" sldId="262"/>
            <ac:picMk id="5" creationId="{B561F1F6-C118-4868-B24A-0E762839B337}"/>
          </ac:picMkLst>
        </pc:picChg>
        <pc:picChg chg="add mod">
          <ac:chgData name="Eric Liu" userId="7914aebb381184d1" providerId="LiveId" clId="{3751305C-B006-43A4-8637-0CA23EAB894E}" dt="2021-03-14T03:48:06.415" v="8733" actId="14100"/>
          <ac:picMkLst>
            <pc:docMk/>
            <pc:sldMk cId="2181425500" sldId="262"/>
            <ac:picMk id="7" creationId="{026F6F04-2FBF-42C9-BA0E-439ABB5A83C0}"/>
          </ac:picMkLst>
        </pc:picChg>
        <pc:picChg chg="add mod">
          <ac:chgData name="Eric Liu" userId="7914aebb381184d1" providerId="LiveId" clId="{3751305C-B006-43A4-8637-0CA23EAB894E}" dt="2021-03-14T03:50:45.485" v="9014" actId="1076"/>
          <ac:picMkLst>
            <pc:docMk/>
            <pc:sldMk cId="2181425500" sldId="262"/>
            <ac:picMk id="9" creationId="{399A1544-31DA-4D08-A0F1-E194F9EEE06D}"/>
          </ac:picMkLst>
        </pc:picChg>
      </pc:sldChg>
      <pc:sldChg chg="addSp modSp new mod">
        <pc:chgData name="Eric Liu" userId="7914aebb381184d1" providerId="LiveId" clId="{3751305C-B006-43A4-8637-0CA23EAB894E}" dt="2021-03-15T05:24:08.765" v="18047" actId="20577"/>
        <pc:sldMkLst>
          <pc:docMk/>
          <pc:sldMk cId="1312110093" sldId="263"/>
        </pc:sldMkLst>
        <pc:spChg chg="mod">
          <ac:chgData name="Eric Liu" userId="7914aebb381184d1" providerId="LiveId" clId="{3751305C-B006-43A4-8637-0CA23EAB894E}" dt="2021-03-14T03:59:08.144" v="9137" actId="20577"/>
          <ac:spMkLst>
            <pc:docMk/>
            <pc:sldMk cId="1312110093" sldId="263"/>
            <ac:spMk id="2" creationId="{472A5DFB-8239-4AC2-97D0-66E7A3425647}"/>
          </ac:spMkLst>
        </pc:spChg>
        <pc:spChg chg="mod">
          <ac:chgData name="Eric Liu" userId="7914aebb381184d1" providerId="LiveId" clId="{3751305C-B006-43A4-8637-0CA23EAB894E}" dt="2021-03-15T05:24:08.765" v="18047" actId="20577"/>
          <ac:spMkLst>
            <pc:docMk/>
            <pc:sldMk cId="1312110093" sldId="263"/>
            <ac:spMk id="3" creationId="{22317747-9E9F-451B-A75E-6F0EAA0F6C88}"/>
          </ac:spMkLst>
        </pc:spChg>
        <pc:picChg chg="add mod">
          <ac:chgData name="Eric Liu" userId="7914aebb381184d1" providerId="LiveId" clId="{3751305C-B006-43A4-8637-0CA23EAB894E}" dt="2021-03-14T04:06:41.033" v="10005" actId="1076"/>
          <ac:picMkLst>
            <pc:docMk/>
            <pc:sldMk cId="1312110093" sldId="263"/>
            <ac:picMk id="5" creationId="{49C0FD6A-1027-4476-8A7B-76874C546AC6}"/>
          </ac:picMkLst>
        </pc:picChg>
      </pc:sldChg>
      <pc:sldChg chg="addSp modSp new mod setBg">
        <pc:chgData name="Eric Liu" userId="7914aebb381184d1" providerId="LiveId" clId="{3751305C-B006-43A4-8637-0CA23EAB894E}" dt="2021-03-15T05:25:33.539" v="18061" actId="20577"/>
        <pc:sldMkLst>
          <pc:docMk/>
          <pc:sldMk cId="3342414131" sldId="264"/>
        </pc:sldMkLst>
        <pc:spChg chg="mod">
          <ac:chgData name="Eric Liu" userId="7914aebb381184d1" providerId="LiveId" clId="{3751305C-B006-43A4-8637-0CA23EAB894E}" dt="2021-03-14T04:31:04.827" v="12798" actId="26606"/>
          <ac:spMkLst>
            <pc:docMk/>
            <pc:sldMk cId="3342414131" sldId="264"/>
            <ac:spMk id="2" creationId="{0F1AE6C9-1236-4959-A448-21649AC5D08C}"/>
          </ac:spMkLst>
        </pc:spChg>
        <pc:spChg chg="mod">
          <ac:chgData name="Eric Liu" userId="7914aebb381184d1" providerId="LiveId" clId="{3751305C-B006-43A4-8637-0CA23EAB894E}" dt="2021-03-15T05:25:33.539" v="18061" actId="20577"/>
          <ac:spMkLst>
            <pc:docMk/>
            <pc:sldMk cId="3342414131" sldId="264"/>
            <ac:spMk id="3" creationId="{EBE8DEFC-1AEE-4C1E-A832-1D33E7A4B4CB}"/>
          </ac:spMkLst>
        </pc:spChg>
        <pc:spChg chg="add">
          <ac:chgData name="Eric Liu" userId="7914aebb381184d1" providerId="LiveId" clId="{3751305C-B006-43A4-8637-0CA23EAB894E}" dt="2021-03-14T04:31:04.827" v="12798" actId="26606"/>
          <ac:spMkLst>
            <pc:docMk/>
            <pc:sldMk cId="3342414131" sldId="264"/>
            <ac:spMk id="9" creationId="{743AA782-23D1-4521-8CAD-47662984AA08}"/>
          </ac:spMkLst>
        </pc:spChg>
        <pc:spChg chg="add">
          <ac:chgData name="Eric Liu" userId="7914aebb381184d1" providerId="LiveId" clId="{3751305C-B006-43A4-8637-0CA23EAB894E}" dt="2021-03-14T04:31:04.827" v="12798" actId="26606"/>
          <ac:spMkLst>
            <pc:docMk/>
            <pc:sldMk cId="3342414131" sldId="264"/>
            <ac:spMk id="11" creationId="{71877DBC-BB60-40F0-AC93-2ACDBAAE60CE}"/>
          </ac:spMkLst>
        </pc:spChg>
        <pc:graphicFrameChg chg="add mod">
          <ac:chgData name="Eric Liu" userId="7914aebb381184d1" providerId="LiveId" clId="{3751305C-B006-43A4-8637-0CA23EAB894E}" dt="2021-03-14T04:31:04.827" v="12798" actId="26606"/>
          <ac:graphicFrameMkLst>
            <pc:docMk/>
            <pc:sldMk cId="3342414131" sldId="264"/>
            <ac:graphicFrameMk id="4" creationId="{E50B50BC-7A7F-4F97-8A2F-07EA35157A33}"/>
          </ac:graphicFrameMkLst>
        </pc:graphicFrameChg>
        <pc:graphicFrameChg chg="add mod">
          <ac:chgData name="Eric Liu" userId="7914aebb381184d1" providerId="LiveId" clId="{3751305C-B006-43A4-8637-0CA23EAB894E}" dt="2021-03-14T04:31:54.148" v="12945"/>
          <ac:graphicFrameMkLst>
            <pc:docMk/>
            <pc:sldMk cId="3342414131" sldId="264"/>
            <ac:graphicFrameMk id="7" creationId="{E50B50BC-7A7F-4F97-8A2F-07EA35157A33}"/>
          </ac:graphicFrameMkLst>
        </pc:graphicFrameChg>
      </pc:sldChg>
      <pc:sldChg chg="modSp new mod">
        <pc:chgData name="Eric Liu" userId="7914aebb381184d1" providerId="LiveId" clId="{3751305C-B006-43A4-8637-0CA23EAB894E}" dt="2021-03-14T08:14:58.018" v="17597" actId="20577"/>
        <pc:sldMkLst>
          <pc:docMk/>
          <pc:sldMk cId="1371173156" sldId="265"/>
        </pc:sldMkLst>
        <pc:spChg chg="mod">
          <ac:chgData name="Eric Liu" userId="7914aebb381184d1" providerId="LiveId" clId="{3751305C-B006-43A4-8637-0CA23EAB894E}" dt="2021-03-14T04:32:22.502" v="12982" actId="20577"/>
          <ac:spMkLst>
            <pc:docMk/>
            <pc:sldMk cId="1371173156" sldId="265"/>
            <ac:spMk id="2" creationId="{E1E6BB1E-9341-4C6F-950B-3C16C1844634}"/>
          </ac:spMkLst>
        </pc:spChg>
        <pc:spChg chg="mod">
          <ac:chgData name="Eric Liu" userId="7914aebb381184d1" providerId="LiveId" clId="{3751305C-B006-43A4-8637-0CA23EAB894E}" dt="2021-03-14T08:14:58.018" v="17597" actId="20577"/>
          <ac:spMkLst>
            <pc:docMk/>
            <pc:sldMk cId="1371173156" sldId="265"/>
            <ac:spMk id="3" creationId="{A28273CE-56D9-418B-93C3-A415324D22B4}"/>
          </ac:spMkLst>
        </pc:spChg>
      </pc:sldChg>
      <pc:sldChg chg="add del">
        <pc:chgData name="Eric Liu" userId="7914aebb381184d1" providerId="LiveId" clId="{3751305C-B006-43A4-8637-0CA23EAB894E}" dt="2021-03-14T04:46:57.187" v="14423" actId="47"/>
        <pc:sldMkLst>
          <pc:docMk/>
          <pc:sldMk cId="1473320338" sldId="266"/>
        </pc:sldMkLst>
      </pc:sldChg>
      <pc:sldChg chg="addSp modSp new mod">
        <pc:chgData name="Eric Liu" userId="7914aebb381184d1" providerId="LiveId" clId="{3751305C-B006-43A4-8637-0CA23EAB894E}" dt="2021-03-15T05:27:42.946" v="18110" actId="114"/>
        <pc:sldMkLst>
          <pc:docMk/>
          <pc:sldMk cId="1731251559" sldId="266"/>
        </pc:sldMkLst>
        <pc:spChg chg="mod">
          <ac:chgData name="Eric Liu" userId="7914aebb381184d1" providerId="LiveId" clId="{3751305C-B006-43A4-8637-0CA23EAB894E}" dt="2021-03-14T04:51:59.426" v="15126" actId="20577"/>
          <ac:spMkLst>
            <pc:docMk/>
            <pc:sldMk cId="1731251559" sldId="266"/>
            <ac:spMk id="2" creationId="{F4EE5DA6-7998-4DEC-85D6-5FD8D871F546}"/>
          </ac:spMkLst>
        </pc:spChg>
        <pc:spChg chg="mod">
          <ac:chgData name="Eric Liu" userId="7914aebb381184d1" providerId="LiveId" clId="{3751305C-B006-43A4-8637-0CA23EAB894E}" dt="2021-03-15T05:27:42.946" v="18110" actId="114"/>
          <ac:spMkLst>
            <pc:docMk/>
            <pc:sldMk cId="1731251559" sldId="266"/>
            <ac:spMk id="3" creationId="{9449535F-F4DF-437F-A5C2-8D94F061814F}"/>
          </ac:spMkLst>
        </pc:spChg>
        <pc:picChg chg="add mod">
          <ac:chgData name="Eric Liu" userId="7914aebb381184d1" providerId="LiveId" clId="{3751305C-B006-43A4-8637-0CA23EAB894E}" dt="2021-03-14T04:56:38.756" v="15565" actId="1076"/>
          <ac:picMkLst>
            <pc:docMk/>
            <pc:sldMk cId="1731251559" sldId="266"/>
            <ac:picMk id="5" creationId="{ED151BE4-D176-4678-A6C2-678BE796547C}"/>
          </ac:picMkLst>
        </pc:picChg>
        <pc:picChg chg="add mod">
          <ac:chgData name="Eric Liu" userId="7914aebb381184d1" providerId="LiveId" clId="{3751305C-B006-43A4-8637-0CA23EAB894E}" dt="2021-03-14T05:03:07.096" v="16268" actId="1076"/>
          <ac:picMkLst>
            <pc:docMk/>
            <pc:sldMk cId="1731251559" sldId="266"/>
            <ac:picMk id="7" creationId="{659A9618-92C0-499B-9C62-FF14A5EB52AF}"/>
          </ac:picMkLst>
        </pc:picChg>
        <pc:picChg chg="add mod">
          <ac:chgData name="Eric Liu" userId="7914aebb381184d1" providerId="LiveId" clId="{3751305C-B006-43A4-8637-0CA23EAB894E}" dt="2021-03-14T05:03:10.625" v="16269" actId="1076"/>
          <ac:picMkLst>
            <pc:docMk/>
            <pc:sldMk cId="1731251559" sldId="266"/>
            <ac:picMk id="9" creationId="{CDBF93C8-1EB9-4489-8201-B8ED4F97DFFB}"/>
          </ac:picMkLst>
        </pc:picChg>
      </pc:sldChg>
      <pc:sldChg chg="add del">
        <pc:chgData name="Eric Liu" userId="7914aebb381184d1" providerId="LiveId" clId="{3751305C-B006-43A4-8637-0CA23EAB894E}" dt="2021-03-14T04:47:04.746" v="14426" actId="47"/>
        <pc:sldMkLst>
          <pc:docMk/>
          <pc:sldMk cId="85489415" sldId="267"/>
        </pc:sldMkLst>
      </pc:sldChg>
      <pc:sldChg chg="addSp modSp new mod setBg">
        <pc:chgData name="Eric Liu" userId="7914aebb381184d1" providerId="LiveId" clId="{3751305C-B006-43A4-8637-0CA23EAB894E}" dt="2021-03-14T08:17:56.478" v="17799" actId="20577"/>
        <pc:sldMkLst>
          <pc:docMk/>
          <pc:sldMk cId="977060195" sldId="267"/>
        </pc:sldMkLst>
        <pc:spChg chg="mod">
          <ac:chgData name="Eric Liu" userId="7914aebb381184d1" providerId="LiveId" clId="{3751305C-B006-43A4-8637-0CA23EAB894E}" dt="2021-03-14T05:11:26.990" v="17125" actId="26606"/>
          <ac:spMkLst>
            <pc:docMk/>
            <pc:sldMk cId="977060195" sldId="267"/>
            <ac:spMk id="2" creationId="{1874BAFC-DFAB-48F7-92EA-1E07ACC1A8DF}"/>
          </ac:spMkLst>
        </pc:spChg>
        <pc:spChg chg="mod">
          <ac:chgData name="Eric Liu" userId="7914aebb381184d1" providerId="LiveId" clId="{3751305C-B006-43A4-8637-0CA23EAB894E}" dt="2021-03-14T08:17:56.478" v="17799" actId="20577"/>
          <ac:spMkLst>
            <pc:docMk/>
            <pc:sldMk cId="977060195" sldId="267"/>
            <ac:spMk id="3" creationId="{CA0B4F63-3AB1-4E2B-812D-6302EC8A1F13}"/>
          </ac:spMkLst>
        </pc:spChg>
        <pc:spChg chg="add">
          <ac:chgData name="Eric Liu" userId="7914aebb381184d1" providerId="LiveId" clId="{3751305C-B006-43A4-8637-0CA23EAB894E}" dt="2021-03-14T05:11:26.990" v="17125" actId="26606"/>
          <ac:spMkLst>
            <pc:docMk/>
            <pc:sldMk cId="977060195" sldId="267"/>
            <ac:spMk id="12" creationId="{385E1BDC-A9B0-4A87-82E3-F3187F69A802}"/>
          </ac:spMkLst>
        </pc:spChg>
        <pc:spChg chg="add">
          <ac:chgData name="Eric Liu" userId="7914aebb381184d1" providerId="LiveId" clId="{3751305C-B006-43A4-8637-0CA23EAB894E}" dt="2021-03-14T05:11:26.990" v="17125" actId="26606"/>
          <ac:spMkLst>
            <pc:docMk/>
            <pc:sldMk cId="977060195" sldId="267"/>
            <ac:spMk id="14" creationId="{0990C621-3B8B-4820-8328-D47EF7CE823C}"/>
          </ac:spMkLst>
        </pc:spChg>
        <pc:spChg chg="add">
          <ac:chgData name="Eric Liu" userId="7914aebb381184d1" providerId="LiveId" clId="{3751305C-B006-43A4-8637-0CA23EAB894E}" dt="2021-03-14T05:11:26.990" v="17125" actId="26606"/>
          <ac:spMkLst>
            <pc:docMk/>
            <pc:sldMk cId="977060195" sldId="267"/>
            <ac:spMk id="16" creationId="{C1A2385B-1D2A-4E17-84FA-6CB7F0AAE473}"/>
          </ac:spMkLst>
        </pc:spChg>
        <pc:spChg chg="add">
          <ac:chgData name="Eric Liu" userId="7914aebb381184d1" providerId="LiveId" clId="{3751305C-B006-43A4-8637-0CA23EAB894E}" dt="2021-03-14T05:11:26.990" v="17125" actId="26606"/>
          <ac:spMkLst>
            <pc:docMk/>
            <pc:sldMk cId="977060195" sldId="267"/>
            <ac:spMk id="18" creationId="{5E791F2F-79DB-4CC0-9FA1-001E3E91E8B7}"/>
          </ac:spMkLst>
        </pc:spChg>
        <pc:picChg chg="add mod">
          <ac:chgData name="Eric Liu" userId="7914aebb381184d1" providerId="LiveId" clId="{3751305C-B006-43A4-8637-0CA23EAB894E}" dt="2021-03-14T05:11:26.990" v="17125" actId="26606"/>
          <ac:picMkLst>
            <pc:docMk/>
            <pc:sldMk cId="977060195" sldId="267"/>
            <ac:picMk id="5" creationId="{AF32BEC2-6EBA-4479-824B-C18CCDAECA42}"/>
          </ac:picMkLst>
        </pc:picChg>
        <pc:picChg chg="add mod">
          <ac:chgData name="Eric Liu" userId="7914aebb381184d1" providerId="LiveId" clId="{3751305C-B006-43A4-8637-0CA23EAB894E}" dt="2021-03-14T05:11:26.990" v="17125" actId="26606"/>
          <ac:picMkLst>
            <pc:docMk/>
            <pc:sldMk cId="977060195" sldId="267"/>
            <ac:picMk id="7" creationId="{0318620A-25DC-4423-AD15-635FD2C41760}"/>
          </ac:picMkLst>
        </pc:picChg>
      </pc:sldChg>
      <pc:sldChg chg="modSp new mod">
        <pc:chgData name="Eric Liu" userId="7914aebb381184d1" providerId="LiveId" clId="{3751305C-B006-43A4-8637-0CA23EAB894E}" dt="2021-03-15T20:48:15.865" v="18231" actId="20577"/>
        <pc:sldMkLst>
          <pc:docMk/>
          <pc:sldMk cId="3020056813" sldId="268"/>
        </pc:sldMkLst>
        <pc:spChg chg="mod">
          <ac:chgData name="Eric Liu" userId="7914aebb381184d1" providerId="LiveId" clId="{3751305C-B006-43A4-8637-0CA23EAB894E}" dt="2021-03-15T20:35:55.705" v="18178" actId="20577"/>
          <ac:spMkLst>
            <pc:docMk/>
            <pc:sldMk cId="3020056813" sldId="268"/>
            <ac:spMk id="2" creationId="{D875AEFF-BEE7-408B-AB59-44416CC7DA8E}"/>
          </ac:spMkLst>
        </pc:spChg>
        <pc:spChg chg="mod">
          <ac:chgData name="Eric Liu" userId="7914aebb381184d1" providerId="LiveId" clId="{3751305C-B006-43A4-8637-0CA23EAB894E}" dt="2021-03-15T20:48:15.865" v="18231" actId="20577"/>
          <ac:spMkLst>
            <pc:docMk/>
            <pc:sldMk cId="3020056813" sldId="268"/>
            <ac:spMk id="3" creationId="{EBED22DA-F786-475F-8F93-102C83EBF7F6}"/>
          </ac:spMkLst>
        </pc:spChg>
      </pc:sldChg>
      <pc:sldChg chg="new del">
        <pc:chgData name="Eric Liu" userId="7914aebb381184d1" providerId="LiveId" clId="{3751305C-B006-43A4-8637-0CA23EAB894E}" dt="2021-03-15T05:17:19.062" v="17823" actId="2696"/>
        <pc:sldMkLst>
          <pc:docMk/>
          <pc:sldMk cId="3475083165" sldId="268"/>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https://d.docs.live.net/7914aebb381184d1/Documents/School%202020/ISB/NetLogo/Modelling.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Antaractic</a:t>
            </a:r>
            <a:r>
              <a:rPr lang="en-US" baseline="0"/>
              <a:t> Sea Level Contribution (mm) and Temperature Anomaly per year (F) from 1994 to 2017</a:t>
            </a:r>
            <a:endParaRPr lang="en-US"/>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scatterChart>
        <c:scatterStyle val="lineMarker"/>
        <c:varyColors val="0"/>
        <c:ser>
          <c:idx val="0"/>
          <c:order val="0"/>
          <c:spPr>
            <a:ln w="19050" cap="rnd">
              <a:noFill/>
              <a:round/>
            </a:ln>
            <a:effectLst/>
          </c:spPr>
          <c:marker>
            <c:symbol val="circle"/>
            <c:size val="5"/>
            <c:spPr>
              <a:solidFill>
                <a:schemeClr val="accent1"/>
              </a:solidFill>
              <a:ln w="9525">
                <a:solidFill>
                  <a:schemeClr val="accent1"/>
                </a:solidFill>
              </a:ln>
              <a:effectLst/>
            </c:spPr>
          </c:marker>
          <c:trendline>
            <c:spPr>
              <a:ln w="19050" cap="rnd">
                <a:solidFill>
                  <a:schemeClr val="accent1"/>
                </a:solidFill>
                <a:prstDash val="sysDot"/>
              </a:ln>
              <a:effectLst/>
            </c:spPr>
            <c:trendlineType val="log"/>
            <c:dispRSqr val="0"/>
            <c:dispEq val="1"/>
            <c:trendlineLbl>
              <c:numFmt formatCode="General" sourceLinked="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trendlineLbl>
          </c:trendline>
          <c:xVal>
            <c:numRef>
              <c:f>[Modelling.xlsx]Sheet1!$B$26:$B$302</c:f>
              <c:numCache>
                <c:formatCode>0.00</c:formatCode>
                <c:ptCount val="277"/>
                <c:pt idx="0">
                  <c:v>0.116723789487497</c:v>
                </c:pt>
                <c:pt idx="1">
                  <c:v>0.14997203912718601</c:v>
                </c:pt>
                <c:pt idx="2">
                  <c:v>0.178184420494956</c:v>
                </c:pt>
                <c:pt idx="3">
                  <c:v>0.20733584131937999</c:v>
                </c:pt>
                <c:pt idx="4">
                  <c:v>0.234560139135809</c:v>
                </c:pt>
                <c:pt idx="5">
                  <c:v>0.26046275671517999</c:v>
                </c:pt>
                <c:pt idx="6">
                  <c:v>0.28808889047205299</c:v>
                </c:pt>
                <c:pt idx="7">
                  <c:v>0.317061298207378</c:v>
                </c:pt>
                <c:pt idx="8">
                  <c:v>0.34591774832198302</c:v>
                </c:pt>
                <c:pt idx="9">
                  <c:v>0.37952718218974701</c:v>
                </c:pt>
                <c:pt idx="10">
                  <c:v>0.41268345850869997</c:v>
                </c:pt>
                <c:pt idx="11">
                  <c:v>0.44547032625933097</c:v>
                </c:pt>
                <c:pt idx="12">
                  <c:v>0.47517469223710301</c:v>
                </c:pt>
                <c:pt idx="13">
                  <c:v>0.499515611181367</c:v>
                </c:pt>
                <c:pt idx="14">
                  <c:v>0.51232696665406097</c:v>
                </c:pt>
                <c:pt idx="15">
                  <c:v>0.52301870234466397</c:v>
                </c:pt>
                <c:pt idx="16">
                  <c:v>0.52665440612499403</c:v>
                </c:pt>
                <c:pt idx="17">
                  <c:v>0.52763034923594998</c:v>
                </c:pt>
                <c:pt idx="18">
                  <c:v>0.53030487219865297</c:v>
                </c:pt>
                <c:pt idx="19">
                  <c:v>0.537155850806883</c:v>
                </c:pt>
                <c:pt idx="20">
                  <c:v>0.54217506794339998</c:v>
                </c:pt>
                <c:pt idx="21">
                  <c:v>0.54761309916857503</c:v>
                </c:pt>
                <c:pt idx="22">
                  <c:v>0.55866512964824699</c:v>
                </c:pt>
                <c:pt idx="23">
                  <c:v>0.56839596221728605</c:v>
                </c:pt>
                <c:pt idx="24">
                  <c:v>0.57841002536466402</c:v>
                </c:pt>
                <c:pt idx="25">
                  <c:v>0.58772405952941897</c:v>
                </c:pt>
                <c:pt idx="26">
                  <c:v>0.59678291490096402</c:v>
                </c:pt>
                <c:pt idx="27">
                  <c:v>0.59994671335684702</c:v>
                </c:pt>
                <c:pt idx="28">
                  <c:v>0.59942275910281095</c:v>
                </c:pt>
                <c:pt idx="29">
                  <c:v>0.59659188377095296</c:v>
                </c:pt>
                <c:pt idx="30">
                  <c:v>0.59516791405321401</c:v>
                </c:pt>
                <c:pt idx="31">
                  <c:v>0.59316076105217796</c:v>
                </c:pt>
                <c:pt idx="32">
                  <c:v>0.59376603557563601</c:v>
                </c:pt>
                <c:pt idx="33">
                  <c:v>0.60713148103568604</c:v>
                </c:pt>
                <c:pt idx="34">
                  <c:v>0.62391462068621995</c:v>
                </c:pt>
                <c:pt idx="35">
                  <c:v>0.64003740634337503</c:v>
                </c:pt>
                <c:pt idx="36">
                  <c:v>0.65835844310512004</c:v>
                </c:pt>
                <c:pt idx="37">
                  <c:v>0.67803630907134405</c:v>
                </c:pt>
                <c:pt idx="38">
                  <c:v>0.69199482014991098</c:v>
                </c:pt>
                <c:pt idx="39">
                  <c:v>0.69743320009927801</c:v>
                </c:pt>
                <c:pt idx="40">
                  <c:v>0.69837578487315</c:v>
                </c:pt>
                <c:pt idx="41">
                  <c:v>0.69639891791151698</c:v>
                </c:pt>
                <c:pt idx="42">
                  <c:v>0.69997724987936105</c:v>
                </c:pt>
                <c:pt idx="43">
                  <c:v>0.70366059438151096</c:v>
                </c:pt>
                <c:pt idx="44">
                  <c:v>0.71127872557873895</c:v>
                </c:pt>
                <c:pt idx="45">
                  <c:v>0.72379243989248299</c:v>
                </c:pt>
                <c:pt idx="46">
                  <c:v>0.72722972313851697</c:v>
                </c:pt>
                <c:pt idx="47">
                  <c:v>0.73531802535435598</c:v>
                </c:pt>
                <c:pt idx="48">
                  <c:v>0.74810267486150805</c:v>
                </c:pt>
                <c:pt idx="49">
                  <c:v>0.75136763948407204</c:v>
                </c:pt>
                <c:pt idx="50">
                  <c:v>0.750167116202758</c:v>
                </c:pt>
                <c:pt idx="51">
                  <c:v>0.75095086978514203</c:v>
                </c:pt>
                <c:pt idx="52">
                  <c:v>0.74290327913071097</c:v>
                </c:pt>
                <c:pt idx="53">
                  <c:v>0.73050036538934404</c:v>
                </c:pt>
                <c:pt idx="54">
                  <c:v>0.720923140334364</c:v>
                </c:pt>
                <c:pt idx="55">
                  <c:v>0.71366857641080805</c:v>
                </c:pt>
                <c:pt idx="56">
                  <c:v>0.71391479197069696</c:v>
                </c:pt>
                <c:pt idx="57">
                  <c:v>0.72453567841600597</c:v>
                </c:pt>
                <c:pt idx="58">
                  <c:v>0.73873194875520798</c:v>
                </c:pt>
                <c:pt idx="59">
                  <c:v>0.77101615536756896</c:v>
                </c:pt>
                <c:pt idx="60">
                  <c:v>0.81040503482801696</c:v>
                </c:pt>
                <c:pt idx="61">
                  <c:v>0.84459403560096702</c:v>
                </c:pt>
                <c:pt idx="62">
                  <c:v>0.88365595589625501</c:v>
                </c:pt>
                <c:pt idx="63">
                  <c:v>0.90876403670580796</c:v>
                </c:pt>
                <c:pt idx="64">
                  <c:v>0.92426476791675805</c:v>
                </c:pt>
                <c:pt idx="65">
                  <c:v>0.93417186330137203</c:v>
                </c:pt>
                <c:pt idx="66">
                  <c:v>0.94543585515874695</c:v>
                </c:pt>
                <c:pt idx="67">
                  <c:v>0.95665521897407502</c:v>
                </c:pt>
                <c:pt idx="68">
                  <c:v>0.96404962736075805</c:v>
                </c:pt>
                <c:pt idx="69">
                  <c:v>0.98061783386294699</c:v>
                </c:pt>
                <c:pt idx="70">
                  <c:v>0.99488193811526904</c:v>
                </c:pt>
                <c:pt idx="71">
                  <c:v>1.0138594385245101</c:v>
                </c:pt>
                <c:pt idx="72">
                  <c:v>1.0290858454695799</c:v>
                </c:pt>
                <c:pt idx="73">
                  <c:v>1.0387463148080001</c:v>
                </c:pt>
                <c:pt idx="74">
                  <c:v>1.04689452748183</c:v>
                </c:pt>
                <c:pt idx="75">
                  <c:v>1.04792000229353</c:v>
                </c:pt>
                <c:pt idx="76">
                  <c:v>1.0489803477938899</c:v>
                </c:pt>
                <c:pt idx="77">
                  <c:v>1.0496079791136801</c:v>
                </c:pt>
                <c:pt idx="78">
                  <c:v>1.0537026402586001</c:v>
                </c:pt>
                <c:pt idx="79">
                  <c:v>1.0582239822516299</c:v>
                </c:pt>
                <c:pt idx="80">
                  <c:v>1.0633732525920701</c:v>
                </c:pt>
                <c:pt idx="81">
                  <c:v>1.0774123138951099</c:v>
                </c:pt>
                <c:pt idx="82">
                  <c:v>1.0837099084010799</c:v>
                </c:pt>
                <c:pt idx="83">
                  <c:v>1.0965552836202299</c:v>
                </c:pt>
                <c:pt idx="84">
                  <c:v>1.10760813780664</c:v>
                </c:pt>
                <c:pt idx="85">
                  <c:v>1.1241463111904999</c:v>
                </c:pt>
                <c:pt idx="86">
                  <c:v>1.1390794440609799</c:v>
                </c:pt>
                <c:pt idx="87">
                  <c:v>1.15203564759307</c:v>
                </c:pt>
                <c:pt idx="88">
                  <c:v>1.16301017554658</c:v>
                </c:pt>
                <c:pt idx="89">
                  <c:v>1.1648303847933801</c:v>
                </c:pt>
                <c:pt idx="90">
                  <c:v>1.16267672942138</c:v>
                </c:pt>
                <c:pt idx="91">
                  <c:v>1.16302017647544</c:v>
                </c:pt>
                <c:pt idx="92">
                  <c:v>1.16058846330034</c:v>
                </c:pt>
                <c:pt idx="93">
                  <c:v>1.1596904461656801</c:v>
                </c:pt>
                <c:pt idx="94">
                  <c:v>1.1579939978399101</c:v>
                </c:pt>
                <c:pt idx="95">
                  <c:v>1.1630509615445901</c:v>
                </c:pt>
                <c:pt idx="96">
                  <c:v>1.16588472654702</c:v>
                </c:pt>
                <c:pt idx="97">
                  <c:v>1.1665896891242999</c:v>
                </c:pt>
                <c:pt idx="98">
                  <c:v>1.1596110117181</c:v>
                </c:pt>
                <c:pt idx="99">
                  <c:v>1.14972782302426</c:v>
                </c:pt>
                <c:pt idx="100">
                  <c:v>1.1427682262351999</c:v>
                </c:pt>
                <c:pt idx="101">
                  <c:v>1.13671670380072</c:v>
                </c:pt>
                <c:pt idx="102">
                  <c:v>1.1454055653603801</c:v>
                </c:pt>
                <c:pt idx="103">
                  <c:v>1.1547979101727901</c:v>
                </c:pt>
                <c:pt idx="104">
                  <c:v>1.1697739386453301</c:v>
                </c:pt>
                <c:pt idx="105">
                  <c:v>1.1897247267236599</c:v>
                </c:pt>
                <c:pt idx="106">
                  <c:v>1.2095641446949199</c:v>
                </c:pt>
                <c:pt idx="107">
                  <c:v>1.2293779193294001</c:v>
                </c:pt>
                <c:pt idx="108">
                  <c:v>1.24642365530095</c:v>
                </c:pt>
                <c:pt idx="109">
                  <c:v>1.26030582766259</c:v>
                </c:pt>
                <c:pt idx="110">
                  <c:v>1.2714584707726999</c:v>
                </c:pt>
                <c:pt idx="111">
                  <c:v>1.2812238192990799</c:v>
                </c:pt>
                <c:pt idx="112">
                  <c:v>1.28991883203272</c:v>
                </c:pt>
                <c:pt idx="113">
                  <c:v>1.29918397510622</c:v>
                </c:pt>
                <c:pt idx="114">
                  <c:v>1.3122825955483599</c:v>
                </c:pt>
                <c:pt idx="115">
                  <c:v>1.3321281824212901</c:v>
                </c:pt>
                <c:pt idx="116">
                  <c:v>1.36224327491547</c:v>
                </c:pt>
                <c:pt idx="117">
                  <c:v>1.40093228521769</c:v>
                </c:pt>
                <c:pt idx="118">
                  <c:v>1.4441901142121201</c:v>
                </c:pt>
                <c:pt idx="119">
                  <c:v>1.48338165434444</c:v>
                </c:pt>
                <c:pt idx="120">
                  <c:v>1.5131158756140799</c:v>
                </c:pt>
                <c:pt idx="121">
                  <c:v>1.54384867100686</c:v>
                </c:pt>
                <c:pt idx="122">
                  <c:v>1.57776770846571</c:v>
                </c:pt>
                <c:pt idx="123">
                  <c:v>1.61159487801142</c:v>
                </c:pt>
                <c:pt idx="124">
                  <c:v>1.6367632028929</c:v>
                </c:pt>
                <c:pt idx="125">
                  <c:v>1.64718724927993</c:v>
                </c:pt>
                <c:pt idx="126">
                  <c:v>1.6464982438250999</c:v>
                </c:pt>
                <c:pt idx="127">
                  <c:v>1.6416369251438301</c:v>
                </c:pt>
                <c:pt idx="128">
                  <c:v>1.6433986488178101</c:v>
                </c:pt>
                <c:pt idx="129">
                  <c:v>1.6563651990289401</c:v>
                </c:pt>
                <c:pt idx="130">
                  <c:v>1.6789546791561001</c:v>
                </c:pt>
                <c:pt idx="131">
                  <c:v>1.7070195974642299</c:v>
                </c:pt>
                <c:pt idx="132">
                  <c:v>1.73231512235519</c:v>
                </c:pt>
                <c:pt idx="133">
                  <c:v>1.75689665247476</c:v>
                </c:pt>
                <c:pt idx="134">
                  <c:v>1.7845483944017899</c:v>
                </c:pt>
                <c:pt idx="135">
                  <c:v>1.8116452204221001</c:v>
                </c:pt>
                <c:pt idx="136">
                  <c:v>1.82600310395523</c:v>
                </c:pt>
                <c:pt idx="137">
                  <c:v>1.8228503930658899</c:v>
                </c:pt>
                <c:pt idx="138">
                  <c:v>1.8114866827059299</c:v>
                </c:pt>
                <c:pt idx="139">
                  <c:v>1.7978843160112901</c:v>
                </c:pt>
                <c:pt idx="140">
                  <c:v>1.78528314035941</c:v>
                </c:pt>
                <c:pt idx="141">
                  <c:v>1.7782937538121</c:v>
                </c:pt>
                <c:pt idx="142">
                  <c:v>1.7758992945480601</c:v>
                </c:pt>
                <c:pt idx="143">
                  <c:v>1.7769487231379</c:v>
                </c:pt>
                <c:pt idx="144">
                  <c:v>1.77923738747817</c:v>
                </c:pt>
                <c:pt idx="145">
                  <c:v>1.7825103987878299</c:v>
                </c:pt>
                <c:pt idx="146">
                  <c:v>1.79110818831028</c:v>
                </c:pt>
                <c:pt idx="147">
                  <c:v>1.8017023386445301</c:v>
                </c:pt>
                <c:pt idx="148">
                  <c:v>1.8112115317120201</c:v>
                </c:pt>
                <c:pt idx="149">
                  <c:v>1.82131210516598</c:v>
                </c:pt>
                <c:pt idx="150">
                  <c:v>1.8322908807610601</c:v>
                </c:pt>
                <c:pt idx="151">
                  <c:v>1.8504606732275599</c:v>
                </c:pt>
                <c:pt idx="152">
                  <c:v>1.8779615112289501</c:v>
                </c:pt>
                <c:pt idx="153">
                  <c:v>1.915770016442</c:v>
                </c:pt>
                <c:pt idx="154">
                  <c:v>1.9585505402344501</c:v>
                </c:pt>
                <c:pt idx="155">
                  <c:v>2.0013571148050202</c:v>
                </c:pt>
                <c:pt idx="156">
                  <c:v>2.0441009635832499</c:v>
                </c:pt>
                <c:pt idx="157">
                  <c:v>2.0922294182166401</c:v>
                </c:pt>
                <c:pt idx="158">
                  <c:v>2.14166481848924</c:v>
                </c:pt>
                <c:pt idx="159">
                  <c:v>2.1816088249755601</c:v>
                </c:pt>
                <c:pt idx="160">
                  <c:v>2.2166115800319499</c:v>
                </c:pt>
                <c:pt idx="161">
                  <c:v>2.2533555074505398</c:v>
                </c:pt>
                <c:pt idx="162">
                  <c:v>2.28986873690517</c:v>
                </c:pt>
                <c:pt idx="163">
                  <c:v>2.3314245594775498</c:v>
                </c:pt>
                <c:pt idx="164">
                  <c:v>2.3813668979086802</c:v>
                </c:pt>
                <c:pt idx="165">
                  <c:v>2.4402724587068598</c:v>
                </c:pt>
                <c:pt idx="166">
                  <c:v>2.5022021520059599</c:v>
                </c:pt>
                <c:pt idx="167">
                  <c:v>2.5635849147465599</c:v>
                </c:pt>
                <c:pt idx="168">
                  <c:v>2.6210937764475299</c:v>
                </c:pt>
                <c:pt idx="169">
                  <c:v>2.67791283568189</c:v>
                </c:pt>
                <c:pt idx="170">
                  <c:v>2.73387705828566</c:v>
                </c:pt>
                <c:pt idx="171">
                  <c:v>2.7826924109772802</c:v>
                </c:pt>
                <c:pt idx="172">
                  <c:v>2.8209922657453901</c:v>
                </c:pt>
                <c:pt idx="173">
                  <c:v>2.8492467740471699</c:v>
                </c:pt>
                <c:pt idx="174">
                  <c:v>2.8700230544435601</c:v>
                </c:pt>
                <c:pt idx="175">
                  <c:v>2.88872102968481</c:v>
                </c:pt>
                <c:pt idx="176">
                  <c:v>2.90479643044997</c:v>
                </c:pt>
                <c:pt idx="177">
                  <c:v>2.92010115905344</c:v>
                </c:pt>
                <c:pt idx="178">
                  <c:v>2.93088055590803</c:v>
                </c:pt>
                <c:pt idx="179">
                  <c:v>2.9374618706581099</c:v>
                </c:pt>
                <c:pt idx="180">
                  <c:v>2.9374235978672498</c:v>
                </c:pt>
                <c:pt idx="181">
                  <c:v>2.9405782002093099</c:v>
                </c:pt>
                <c:pt idx="182">
                  <c:v>2.9523722507316101</c:v>
                </c:pt>
                <c:pt idx="183">
                  <c:v>2.9677668374008102</c:v>
                </c:pt>
                <c:pt idx="184">
                  <c:v>2.9833097914588298</c:v>
                </c:pt>
                <c:pt idx="185">
                  <c:v>2.99569492820175</c:v>
                </c:pt>
                <c:pt idx="186">
                  <c:v>3.0075793314502799</c:v>
                </c:pt>
                <c:pt idx="187">
                  <c:v>3.0251518071605799</c:v>
                </c:pt>
                <c:pt idx="188">
                  <c:v>3.0486317723804399</c:v>
                </c:pt>
                <c:pt idx="189">
                  <c:v>3.0757558759746901</c:v>
                </c:pt>
                <c:pt idx="190">
                  <c:v>3.1038643224090601</c:v>
                </c:pt>
                <c:pt idx="191">
                  <c:v>3.1415492597663599</c:v>
                </c:pt>
                <c:pt idx="192">
                  <c:v>3.1850601337730602</c:v>
                </c:pt>
                <c:pt idx="193">
                  <c:v>3.2384708184527198</c:v>
                </c:pt>
                <c:pt idx="194">
                  <c:v>3.3003056787300298</c:v>
                </c:pt>
                <c:pt idx="195">
                  <c:v>3.3611426607899699</c:v>
                </c:pt>
                <c:pt idx="196">
                  <c:v>3.4199079186297201</c:v>
                </c:pt>
                <c:pt idx="197">
                  <c:v>3.4715782778839701</c:v>
                </c:pt>
                <c:pt idx="198">
                  <c:v>3.5220061801105</c:v>
                </c:pt>
                <c:pt idx="199">
                  <c:v>3.57251863643936</c:v>
                </c:pt>
                <c:pt idx="200">
                  <c:v>3.6247946330424199</c:v>
                </c:pt>
                <c:pt idx="201">
                  <c:v>3.6782083503660599</c:v>
                </c:pt>
                <c:pt idx="202">
                  <c:v>3.7310959154229399</c:v>
                </c:pt>
                <c:pt idx="203">
                  <c:v>3.7802127040526101</c:v>
                </c:pt>
                <c:pt idx="204">
                  <c:v>3.8222345106282201</c:v>
                </c:pt>
                <c:pt idx="205">
                  <c:v>3.8631997591287801</c:v>
                </c:pt>
                <c:pt idx="206">
                  <c:v>3.9079037592799999</c:v>
                </c:pt>
                <c:pt idx="207">
                  <c:v>3.95338334747475</c:v>
                </c:pt>
                <c:pt idx="208">
                  <c:v>3.9986604169790301</c:v>
                </c:pt>
                <c:pt idx="209">
                  <c:v>4.0379737699711704</c:v>
                </c:pt>
                <c:pt idx="210">
                  <c:v>4.0655117750993099</c:v>
                </c:pt>
                <c:pt idx="211">
                  <c:v>4.0865303025807203</c:v>
                </c:pt>
                <c:pt idx="212">
                  <c:v>4.1058101931908597</c:v>
                </c:pt>
                <c:pt idx="213">
                  <c:v>4.1282282957243099</c:v>
                </c:pt>
                <c:pt idx="214">
                  <c:v>4.1591329093647502</c:v>
                </c:pt>
                <c:pt idx="215">
                  <c:v>4.1935393464358599</c:v>
                </c:pt>
                <c:pt idx="216">
                  <c:v>4.2333054056919197</c:v>
                </c:pt>
                <c:pt idx="217">
                  <c:v>4.2845350395614696</c:v>
                </c:pt>
                <c:pt idx="218">
                  <c:v>4.3459341384955303</c:v>
                </c:pt>
                <c:pt idx="219">
                  <c:v>4.40611616901856</c:v>
                </c:pt>
                <c:pt idx="220">
                  <c:v>4.4589929159151103</c:v>
                </c:pt>
                <c:pt idx="221">
                  <c:v>4.5019733035458103</c:v>
                </c:pt>
                <c:pt idx="222">
                  <c:v>4.5371831116432197</c:v>
                </c:pt>
                <c:pt idx="223">
                  <c:v>4.5774883139560298</c:v>
                </c:pt>
                <c:pt idx="224">
                  <c:v>4.6201041938199703</c:v>
                </c:pt>
                <c:pt idx="225">
                  <c:v>4.6647408331598097</c:v>
                </c:pt>
                <c:pt idx="226">
                  <c:v>4.7140017578119702</c:v>
                </c:pt>
                <c:pt idx="227">
                  <c:v>4.7638345116100602</c:v>
                </c:pt>
                <c:pt idx="228">
                  <c:v>4.8149630688253104</c:v>
                </c:pt>
                <c:pt idx="229">
                  <c:v>4.87199907681814</c:v>
                </c:pt>
                <c:pt idx="230">
                  <c:v>4.9346045759708899</c:v>
                </c:pt>
                <c:pt idx="231">
                  <c:v>4.9918995041804202</c:v>
                </c:pt>
                <c:pt idx="232">
                  <c:v>5.0452905301937001</c:v>
                </c:pt>
                <c:pt idx="233">
                  <c:v>5.0935679259192197</c:v>
                </c:pt>
                <c:pt idx="234">
                  <c:v>5.1396731958410804</c:v>
                </c:pt>
                <c:pt idx="235">
                  <c:v>5.1942518938364204</c:v>
                </c:pt>
                <c:pt idx="236">
                  <c:v>5.2595305701289998</c:v>
                </c:pt>
                <c:pt idx="237">
                  <c:v>5.3366155876230597</c:v>
                </c:pt>
                <c:pt idx="238">
                  <c:v>5.4187908805985296</c:v>
                </c:pt>
                <c:pt idx="239">
                  <c:v>5.49317568108256</c:v>
                </c:pt>
                <c:pt idx="240">
                  <c:v>5.5642732811486404</c:v>
                </c:pt>
                <c:pt idx="241">
                  <c:v>5.6373456101870296</c:v>
                </c:pt>
                <c:pt idx="242">
                  <c:v>5.70640936412636</c:v>
                </c:pt>
                <c:pt idx="243">
                  <c:v>5.7670517016222496</c:v>
                </c:pt>
                <c:pt idx="244">
                  <c:v>5.8211261885242198</c:v>
                </c:pt>
                <c:pt idx="245">
                  <c:v>5.8693575607163604</c:v>
                </c:pt>
                <c:pt idx="246">
                  <c:v>5.9154516295278601</c:v>
                </c:pt>
                <c:pt idx="247">
                  <c:v>5.9647783120768603</c:v>
                </c:pt>
                <c:pt idx="248">
                  <c:v>6.0203164403302196</c:v>
                </c:pt>
                <c:pt idx="249">
                  <c:v>6.0839216993692</c:v>
                </c:pt>
                <c:pt idx="250">
                  <c:v>6.1514020138588297</c:v>
                </c:pt>
                <c:pt idx="251">
                  <c:v>6.2172002922775302</c:v>
                </c:pt>
                <c:pt idx="252">
                  <c:v>6.2911823704968901</c:v>
                </c:pt>
                <c:pt idx="253">
                  <c:v>6.36904983804195</c:v>
                </c:pt>
                <c:pt idx="254">
                  <c:v>6.4519382441776996</c:v>
                </c:pt>
                <c:pt idx="255">
                  <c:v>6.5338814517521104</c:v>
                </c:pt>
                <c:pt idx="256">
                  <c:v>6.6094684508462</c:v>
                </c:pt>
                <c:pt idx="257">
                  <c:v>6.6695277450362198</c:v>
                </c:pt>
                <c:pt idx="258">
                  <c:v>6.7234128923602796</c:v>
                </c:pt>
                <c:pt idx="259">
                  <c:v>6.7728863137083897</c:v>
                </c:pt>
                <c:pt idx="260">
                  <c:v>6.8192163607370597</c:v>
                </c:pt>
                <c:pt idx="261">
                  <c:v>6.8650165009977799</c:v>
                </c:pt>
                <c:pt idx="262">
                  <c:v>6.9146231302589998</c:v>
                </c:pt>
                <c:pt idx="263">
                  <c:v>6.9712493230828301</c:v>
                </c:pt>
                <c:pt idx="264">
                  <c:v>6.9990623979238302</c:v>
                </c:pt>
                <c:pt idx="265">
                  <c:v>6.9900875657408603</c:v>
                </c:pt>
                <c:pt idx="266">
                  <c:v>6.9811127335579197</c:v>
                </c:pt>
                <c:pt idx="267">
                  <c:v>6.9727376944748096</c:v>
                </c:pt>
                <c:pt idx="268">
                  <c:v>6.9643626553917004</c:v>
                </c:pt>
                <c:pt idx="269">
                  <c:v>6.9559876163086098</c:v>
                </c:pt>
                <c:pt idx="270">
                  <c:v>6.9476125772254997</c:v>
                </c:pt>
                <c:pt idx="271">
                  <c:v>6.9872167438921702</c:v>
                </c:pt>
                <c:pt idx="272">
                  <c:v>7.02682091055883</c:v>
                </c:pt>
                <c:pt idx="273">
                  <c:v>7.0664250772255004</c:v>
                </c:pt>
                <c:pt idx="274">
                  <c:v>7.1060292438921699</c:v>
                </c:pt>
                <c:pt idx="275">
                  <c:v>7.1456334105588297</c:v>
                </c:pt>
                <c:pt idx="276">
                  <c:v>7.1852375772255002</c:v>
                </c:pt>
              </c:numCache>
            </c:numRef>
          </c:xVal>
          <c:yVal>
            <c:numRef>
              <c:f>[Modelling.xlsx]Sheet1!$C$26:$C$302</c:f>
              <c:numCache>
                <c:formatCode>General</c:formatCode>
                <c:ptCount val="277"/>
                <c:pt idx="0">
                  <c:v>0.61199999999999999</c:v>
                </c:pt>
                <c:pt idx="12">
                  <c:v>0.66600000000000004</c:v>
                </c:pt>
                <c:pt idx="24">
                  <c:v>0.72</c:v>
                </c:pt>
                <c:pt idx="36">
                  <c:v>0.77400000000000002</c:v>
                </c:pt>
                <c:pt idx="48">
                  <c:v>0.81</c:v>
                </c:pt>
                <c:pt idx="60">
                  <c:v>0.86399999999999999</c:v>
                </c:pt>
                <c:pt idx="72">
                  <c:v>0.91800000000000004</c:v>
                </c:pt>
                <c:pt idx="84">
                  <c:v>0.95399999999999996</c:v>
                </c:pt>
                <c:pt idx="96">
                  <c:v>0.99</c:v>
                </c:pt>
                <c:pt idx="108">
                  <c:v>1.0620000000000001</c:v>
                </c:pt>
                <c:pt idx="120">
                  <c:v>1.0980000000000001</c:v>
                </c:pt>
                <c:pt idx="132">
                  <c:v>1.1160000000000001</c:v>
                </c:pt>
                <c:pt idx="144">
                  <c:v>1.1339999999999999</c:v>
                </c:pt>
                <c:pt idx="156">
                  <c:v>1.1519999999999999</c:v>
                </c:pt>
                <c:pt idx="168">
                  <c:v>1.17</c:v>
                </c:pt>
                <c:pt idx="180">
                  <c:v>1.17</c:v>
                </c:pt>
                <c:pt idx="192">
                  <c:v>1.17</c:v>
                </c:pt>
                <c:pt idx="204">
                  <c:v>1.206</c:v>
                </c:pt>
                <c:pt idx="216">
                  <c:v>1.26</c:v>
                </c:pt>
                <c:pt idx="228">
                  <c:v>1.3320000000000001</c:v>
                </c:pt>
                <c:pt idx="240">
                  <c:v>1.4219999999999999</c:v>
                </c:pt>
                <c:pt idx="252">
                  <c:v>1.494</c:v>
                </c:pt>
                <c:pt idx="264">
                  <c:v>1.5840000000000001</c:v>
                </c:pt>
                <c:pt idx="276">
                  <c:v>1.6379999999999999</c:v>
                </c:pt>
              </c:numCache>
            </c:numRef>
          </c:yVal>
          <c:smooth val="0"/>
          <c:extLst>
            <c:ext xmlns:c16="http://schemas.microsoft.com/office/drawing/2014/chart" uri="{C3380CC4-5D6E-409C-BE32-E72D297353CC}">
              <c16:uniqueId val="{00000001-5FC1-4FF3-ADA8-31F40348D5B5}"/>
            </c:ext>
          </c:extLst>
        </c:ser>
        <c:dLbls>
          <c:showLegendKey val="0"/>
          <c:showVal val="0"/>
          <c:showCatName val="0"/>
          <c:showSerName val="0"/>
          <c:showPercent val="0"/>
          <c:showBubbleSize val="0"/>
        </c:dLbls>
        <c:axId val="1208237487"/>
        <c:axId val="1208236239"/>
      </c:scatterChart>
      <c:valAx>
        <c:axId val="1208237487"/>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Antarctic</a:t>
                </a:r>
                <a:r>
                  <a:rPr lang="en-US" baseline="0"/>
                  <a:t> Sea Level Contribution (mm)</a:t>
                </a:r>
                <a:endParaRPr lang="en-US"/>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0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208236239"/>
        <c:crosses val="autoZero"/>
        <c:crossBetween val="midCat"/>
      </c:valAx>
      <c:valAx>
        <c:axId val="1208236239"/>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Temeprature</a:t>
                </a:r>
                <a:r>
                  <a:rPr lang="en-US" baseline="0"/>
                  <a:t> Anomaly (F)</a:t>
                </a:r>
                <a:endParaRPr lang="en-US"/>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208237487"/>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652968-7664-4708-8110-A61C163E0C2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24B8FEB-5010-40F3-A599-7D6950B97CC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DCC46A2-338C-4D26-AEF4-CCA5E7CBA9DB}"/>
              </a:ext>
            </a:extLst>
          </p:cNvPr>
          <p:cNvSpPr>
            <a:spLocks noGrp="1"/>
          </p:cNvSpPr>
          <p:nvPr>
            <p:ph type="dt" sz="half" idx="10"/>
          </p:nvPr>
        </p:nvSpPr>
        <p:spPr/>
        <p:txBody>
          <a:bodyPr/>
          <a:lstStyle/>
          <a:p>
            <a:fld id="{4B923302-1753-4F10-8086-4324ED0DC601}" type="datetimeFigureOut">
              <a:rPr lang="en-US" smtClean="0"/>
              <a:t>3/15/2021</a:t>
            </a:fld>
            <a:endParaRPr lang="en-US"/>
          </a:p>
        </p:txBody>
      </p:sp>
      <p:sp>
        <p:nvSpPr>
          <p:cNvPr id="5" name="Footer Placeholder 4">
            <a:extLst>
              <a:ext uri="{FF2B5EF4-FFF2-40B4-BE49-F238E27FC236}">
                <a16:creationId xmlns:a16="http://schemas.microsoft.com/office/drawing/2014/main" id="{1BB331B0-691E-41AF-8CBC-7206F177CF3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BAF3CD-3E3C-4E0A-80E2-9CA21B59BE30}"/>
              </a:ext>
            </a:extLst>
          </p:cNvPr>
          <p:cNvSpPr>
            <a:spLocks noGrp="1"/>
          </p:cNvSpPr>
          <p:nvPr>
            <p:ph type="sldNum" sz="quarter" idx="12"/>
          </p:nvPr>
        </p:nvSpPr>
        <p:spPr/>
        <p:txBody>
          <a:bodyPr/>
          <a:lstStyle/>
          <a:p>
            <a:fld id="{A80A727D-FC26-462A-8D83-9DA6845068FC}" type="slidenum">
              <a:rPr lang="en-US" smtClean="0"/>
              <a:t>‹#›</a:t>
            </a:fld>
            <a:endParaRPr lang="en-US"/>
          </a:p>
        </p:txBody>
      </p:sp>
    </p:spTree>
    <p:extLst>
      <p:ext uri="{BB962C8B-B14F-4D97-AF65-F5344CB8AC3E}">
        <p14:creationId xmlns:p14="http://schemas.microsoft.com/office/powerpoint/2010/main" val="16695273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C7B315-1466-4F18-98C3-26C9C702E73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4B28D9F-DA6E-4AA9-98BC-6551BF73B4D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9312AF0-AEEA-41EA-BD2B-F5684E7FAC58}"/>
              </a:ext>
            </a:extLst>
          </p:cNvPr>
          <p:cNvSpPr>
            <a:spLocks noGrp="1"/>
          </p:cNvSpPr>
          <p:nvPr>
            <p:ph type="dt" sz="half" idx="10"/>
          </p:nvPr>
        </p:nvSpPr>
        <p:spPr/>
        <p:txBody>
          <a:bodyPr/>
          <a:lstStyle/>
          <a:p>
            <a:fld id="{4B923302-1753-4F10-8086-4324ED0DC601}" type="datetimeFigureOut">
              <a:rPr lang="en-US" smtClean="0"/>
              <a:t>3/15/2021</a:t>
            </a:fld>
            <a:endParaRPr lang="en-US"/>
          </a:p>
        </p:txBody>
      </p:sp>
      <p:sp>
        <p:nvSpPr>
          <p:cNvPr id="5" name="Footer Placeholder 4">
            <a:extLst>
              <a:ext uri="{FF2B5EF4-FFF2-40B4-BE49-F238E27FC236}">
                <a16:creationId xmlns:a16="http://schemas.microsoft.com/office/drawing/2014/main" id="{BB5E92EF-0166-48F9-83B9-13166E72EE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1B8A20F-ACDD-4884-B7BD-FF17939DAFE0}"/>
              </a:ext>
            </a:extLst>
          </p:cNvPr>
          <p:cNvSpPr>
            <a:spLocks noGrp="1"/>
          </p:cNvSpPr>
          <p:nvPr>
            <p:ph type="sldNum" sz="quarter" idx="12"/>
          </p:nvPr>
        </p:nvSpPr>
        <p:spPr/>
        <p:txBody>
          <a:bodyPr/>
          <a:lstStyle/>
          <a:p>
            <a:fld id="{A80A727D-FC26-462A-8D83-9DA6845068FC}" type="slidenum">
              <a:rPr lang="en-US" smtClean="0"/>
              <a:t>‹#›</a:t>
            </a:fld>
            <a:endParaRPr lang="en-US"/>
          </a:p>
        </p:txBody>
      </p:sp>
    </p:spTree>
    <p:extLst>
      <p:ext uri="{BB962C8B-B14F-4D97-AF65-F5344CB8AC3E}">
        <p14:creationId xmlns:p14="http://schemas.microsoft.com/office/powerpoint/2010/main" val="20677719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C266B-4EC1-43D9-9AA4-AC36A01E35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E85C75D-F48C-44FE-9E51-A5EEF1982F9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30D2BBD-27B0-41D1-A2C3-B48F3E7299C4}"/>
              </a:ext>
            </a:extLst>
          </p:cNvPr>
          <p:cNvSpPr>
            <a:spLocks noGrp="1"/>
          </p:cNvSpPr>
          <p:nvPr>
            <p:ph type="dt" sz="half" idx="10"/>
          </p:nvPr>
        </p:nvSpPr>
        <p:spPr/>
        <p:txBody>
          <a:bodyPr/>
          <a:lstStyle/>
          <a:p>
            <a:fld id="{4B923302-1753-4F10-8086-4324ED0DC601}" type="datetimeFigureOut">
              <a:rPr lang="en-US" smtClean="0"/>
              <a:t>3/15/2021</a:t>
            </a:fld>
            <a:endParaRPr lang="en-US"/>
          </a:p>
        </p:txBody>
      </p:sp>
      <p:sp>
        <p:nvSpPr>
          <p:cNvPr id="5" name="Footer Placeholder 4">
            <a:extLst>
              <a:ext uri="{FF2B5EF4-FFF2-40B4-BE49-F238E27FC236}">
                <a16:creationId xmlns:a16="http://schemas.microsoft.com/office/drawing/2014/main" id="{653B200D-F1B2-48EB-A985-105B743B41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55A640-3167-4311-9519-D9D7512DF6A6}"/>
              </a:ext>
            </a:extLst>
          </p:cNvPr>
          <p:cNvSpPr>
            <a:spLocks noGrp="1"/>
          </p:cNvSpPr>
          <p:nvPr>
            <p:ph type="sldNum" sz="quarter" idx="12"/>
          </p:nvPr>
        </p:nvSpPr>
        <p:spPr/>
        <p:txBody>
          <a:bodyPr/>
          <a:lstStyle/>
          <a:p>
            <a:fld id="{A80A727D-FC26-462A-8D83-9DA6845068FC}" type="slidenum">
              <a:rPr lang="en-US" smtClean="0"/>
              <a:t>‹#›</a:t>
            </a:fld>
            <a:endParaRPr lang="en-US"/>
          </a:p>
        </p:txBody>
      </p:sp>
    </p:spTree>
    <p:extLst>
      <p:ext uri="{BB962C8B-B14F-4D97-AF65-F5344CB8AC3E}">
        <p14:creationId xmlns:p14="http://schemas.microsoft.com/office/powerpoint/2010/main" val="5606032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02E170-A54D-4A53-806D-AB132BFA8F2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B1F5083-4370-418B-B79E-3472211F433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7F97F0E-32A0-4163-93C2-DB5EE6C54BA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19021F5-BCC8-4EF4-8EF6-B79A8FB9AF44}"/>
              </a:ext>
            </a:extLst>
          </p:cNvPr>
          <p:cNvSpPr>
            <a:spLocks noGrp="1"/>
          </p:cNvSpPr>
          <p:nvPr>
            <p:ph type="dt" sz="half" idx="10"/>
          </p:nvPr>
        </p:nvSpPr>
        <p:spPr/>
        <p:txBody>
          <a:bodyPr/>
          <a:lstStyle/>
          <a:p>
            <a:fld id="{4B923302-1753-4F10-8086-4324ED0DC601}" type="datetimeFigureOut">
              <a:rPr lang="en-US" smtClean="0"/>
              <a:t>3/15/2021</a:t>
            </a:fld>
            <a:endParaRPr lang="en-US"/>
          </a:p>
        </p:txBody>
      </p:sp>
      <p:sp>
        <p:nvSpPr>
          <p:cNvPr id="6" name="Footer Placeholder 5">
            <a:extLst>
              <a:ext uri="{FF2B5EF4-FFF2-40B4-BE49-F238E27FC236}">
                <a16:creationId xmlns:a16="http://schemas.microsoft.com/office/drawing/2014/main" id="{1C6C59EF-6FCF-4B4E-A920-8BA53C0CD0E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6E728E4-FBD1-4141-BD1A-44584E363CA3}"/>
              </a:ext>
            </a:extLst>
          </p:cNvPr>
          <p:cNvSpPr>
            <a:spLocks noGrp="1"/>
          </p:cNvSpPr>
          <p:nvPr>
            <p:ph type="sldNum" sz="quarter" idx="12"/>
          </p:nvPr>
        </p:nvSpPr>
        <p:spPr/>
        <p:txBody>
          <a:bodyPr/>
          <a:lstStyle/>
          <a:p>
            <a:fld id="{A80A727D-FC26-462A-8D83-9DA6845068FC}" type="slidenum">
              <a:rPr lang="en-US" smtClean="0"/>
              <a:t>‹#›</a:t>
            </a:fld>
            <a:endParaRPr lang="en-US"/>
          </a:p>
        </p:txBody>
      </p:sp>
    </p:spTree>
    <p:extLst>
      <p:ext uri="{BB962C8B-B14F-4D97-AF65-F5344CB8AC3E}">
        <p14:creationId xmlns:p14="http://schemas.microsoft.com/office/powerpoint/2010/main" val="1014543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22C057-DE58-4CF9-8280-7A7DF9016AE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7611BDB-6350-4E0B-8E1B-621DAB2CBB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EEB9C2B-8E38-444C-B66C-B815E54E860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A6F11C9-CEA0-4B66-84FA-7812266E74D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053BFD7-DD60-440D-9402-C85EACD31CC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FF0E2D9-0C92-42E2-B998-C656F0495099}"/>
              </a:ext>
            </a:extLst>
          </p:cNvPr>
          <p:cNvSpPr>
            <a:spLocks noGrp="1"/>
          </p:cNvSpPr>
          <p:nvPr>
            <p:ph type="dt" sz="half" idx="10"/>
          </p:nvPr>
        </p:nvSpPr>
        <p:spPr/>
        <p:txBody>
          <a:bodyPr/>
          <a:lstStyle/>
          <a:p>
            <a:fld id="{4B923302-1753-4F10-8086-4324ED0DC601}" type="datetimeFigureOut">
              <a:rPr lang="en-US" smtClean="0"/>
              <a:t>3/15/2021</a:t>
            </a:fld>
            <a:endParaRPr lang="en-US"/>
          </a:p>
        </p:txBody>
      </p:sp>
      <p:sp>
        <p:nvSpPr>
          <p:cNvPr id="8" name="Footer Placeholder 7">
            <a:extLst>
              <a:ext uri="{FF2B5EF4-FFF2-40B4-BE49-F238E27FC236}">
                <a16:creationId xmlns:a16="http://schemas.microsoft.com/office/drawing/2014/main" id="{AFAD1B27-6CFA-4A8C-AC1D-3A367B82DC8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37741A7-D034-4126-AFB8-7CEB09375835}"/>
              </a:ext>
            </a:extLst>
          </p:cNvPr>
          <p:cNvSpPr>
            <a:spLocks noGrp="1"/>
          </p:cNvSpPr>
          <p:nvPr>
            <p:ph type="sldNum" sz="quarter" idx="12"/>
          </p:nvPr>
        </p:nvSpPr>
        <p:spPr/>
        <p:txBody>
          <a:bodyPr/>
          <a:lstStyle/>
          <a:p>
            <a:fld id="{A80A727D-FC26-462A-8D83-9DA6845068FC}" type="slidenum">
              <a:rPr lang="en-US" smtClean="0"/>
              <a:t>‹#›</a:t>
            </a:fld>
            <a:endParaRPr lang="en-US"/>
          </a:p>
        </p:txBody>
      </p:sp>
    </p:spTree>
    <p:extLst>
      <p:ext uri="{BB962C8B-B14F-4D97-AF65-F5344CB8AC3E}">
        <p14:creationId xmlns:p14="http://schemas.microsoft.com/office/powerpoint/2010/main" val="160680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04807-3226-47CD-BB1D-8C7E7190D1F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A4B93A1-C2AF-4E48-8492-CC4B36D1AA30}"/>
              </a:ext>
            </a:extLst>
          </p:cNvPr>
          <p:cNvSpPr>
            <a:spLocks noGrp="1"/>
          </p:cNvSpPr>
          <p:nvPr>
            <p:ph type="dt" sz="half" idx="10"/>
          </p:nvPr>
        </p:nvSpPr>
        <p:spPr/>
        <p:txBody>
          <a:bodyPr/>
          <a:lstStyle/>
          <a:p>
            <a:fld id="{4B923302-1753-4F10-8086-4324ED0DC601}" type="datetimeFigureOut">
              <a:rPr lang="en-US" smtClean="0"/>
              <a:t>3/15/2021</a:t>
            </a:fld>
            <a:endParaRPr lang="en-US"/>
          </a:p>
        </p:txBody>
      </p:sp>
      <p:sp>
        <p:nvSpPr>
          <p:cNvPr id="4" name="Footer Placeholder 3">
            <a:extLst>
              <a:ext uri="{FF2B5EF4-FFF2-40B4-BE49-F238E27FC236}">
                <a16:creationId xmlns:a16="http://schemas.microsoft.com/office/drawing/2014/main" id="{CE99CE48-2937-48FA-8E8D-658585B638E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B283A78-DC16-4EAB-9DDF-DB4EA13C154A}"/>
              </a:ext>
            </a:extLst>
          </p:cNvPr>
          <p:cNvSpPr>
            <a:spLocks noGrp="1"/>
          </p:cNvSpPr>
          <p:nvPr>
            <p:ph type="sldNum" sz="quarter" idx="12"/>
          </p:nvPr>
        </p:nvSpPr>
        <p:spPr/>
        <p:txBody>
          <a:bodyPr/>
          <a:lstStyle/>
          <a:p>
            <a:fld id="{A80A727D-FC26-462A-8D83-9DA6845068FC}" type="slidenum">
              <a:rPr lang="en-US" smtClean="0"/>
              <a:t>‹#›</a:t>
            </a:fld>
            <a:endParaRPr lang="en-US"/>
          </a:p>
        </p:txBody>
      </p:sp>
    </p:spTree>
    <p:extLst>
      <p:ext uri="{BB962C8B-B14F-4D97-AF65-F5344CB8AC3E}">
        <p14:creationId xmlns:p14="http://schemas.microsoft.com/office/powerpoint/2010/main" val="6858826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2348A05-7339-48BA-80CD-8280E990D218}"/>
              </a:ext>
            </a:extLst>
          </p:cNvPr>
          <p:cNvSpPr>
            <a:spLocks noGrp="1"/>
          </p:cNvSpPr>
          <p:nvPr>
            <p:ph type="dt" sz="half" idx="10"/>
          </p:nvPr>
        </p:nvSpPr>
        <p:spPr/>
        <p:txBody>
          <a:bodyPr/>
          <a:lstStyle/>
          <a:p>
            <a:fld id="{4B923302-1753-4F10-8086-4324ED0DC601}" type="datetimeFigureOut">
              <a:rPr lang="en-US" smtClean="0"/>
              <a:t>3/15/2021</a:t>
            </a:fld>
            <a:endParaRPr lang="en-US"/>
          </a:p>
        </p:txBody>
      </p:sp>
      <p:sp>
        <p:nvSpPr>
          <p:cNvPr id="3" name="Footer Placeholder 2">
            <a:extLst>
              <a:ext uri="{FF2B5EF4-FFF2-40B4-BE49-F238E27FC236}">
                <a16:creationId xmlns:a16="http://schemas.microsoft.com/office/drawing/2014/main" id="{7B42DDAB-45DA-406C-919B-D537B84AF90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047855A-C9F2-4636-AD29-BABAF0E5D425}"/>
              </a:ext>
            </a:extLst>
          </p:cNvPr>
          <p:cNvSpPr>
            <a:spLocks noGrp="1"/>
          </p:cNvSpPr>
          <p:nvPr>
            <p:ph type="sldNum" sz="quarter" idx="12"/>
          </p:nvPr>
        </p:nvSpPr>
        <p:spPr/>
        <p:txBody>
          <a:bodyPr/>
          <a:lstStyle/>
          <a:p>
            <a:fld id="{A80A727D-FC26-462A-8D83-9DA6845068FC}" type="slidenum">
              <a:rPr lang="en-US" smtClean="0"/>
              <a:t>‹#›</a:t>
            </a:fld>
            <a:endParaRPr lang="en-US"/>
          </a:p>
        </p:txBody>
      </p:sp>
    </p:spTree>
    <p:extLst>
      <p:ext uri="{BB962C8B-B14F-4D97-AF65-F5344CB8AC3E}">
        <p14:creationId xmlns:p14="http://schemas.microsoft.com/office/powerpoint/2010/main" val="3040509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CB926-A6DC-4C82-B266-4817DB37C47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83B47A0-E1FB-4D5A-BF44-464EE317EFE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722A47D-A625-42C9-9E71-7B7A83ED0E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F63139-5B16-46DF-B54B-F7CA829EBC3B}"/>
              </a:ext>
            </a:extLst>
          </p:cNvPr>
          <p:cNvSpPr>
            <a:spLocks noGrp="1"/>
          </p:cNvSpPr>
          <p:nvPr>
            <p:ph type="dt" sz="half" idx="10"/>
          </p:nvPr>
        </p:nvSpPr>
        <p:spPr/>
        <p:txBody>
          <a:bodyPr/>
          <a:lstStyle/>
          <a:p>
            <a:fld id="{4B923302-1753-4F10-8086-4324ED0DC601}" type="datetimeFigureOut">
              <a:rPr lang="en-US" smtClean="0"/>
              <a:t>3/15/2021</a:t>
            </a:fld>
            <a:endParaRPr lang="en-US"/>
          </a:p>
        </p:txBody>
      </p:sp>
      <p:sp>
        <p:nvSpPr>
          <p:cNvPr id="6" name="Footer Placeholder 5">
            <a:extLst>
              <a:ext uri="{FF2B5EF4-FFF2-40B4-BE49-F238E27FC236}">
                <a16:creationId xmlns:a16="http://schemas.microsoft.com/office/drawing/2014/main" id="{0EF86FA6-480F-4B16-BA36-8FE7BC8EB7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A9E89A9-6343-410E-9267-6D11FD4890B5}"/>
              </a:ext>
            </a:extLst>
          </p:cNvPr>
          <p:cNvSpPr>
            <a:spLocks noGrp="1"/>
          </p:cNvSpPr>
          <p:nvPr>
            <p:ph type="sldNum" sz="quarter" idx="12"/>
          </p:nvPr>
        </p:nvSpPr>
        <p:spPr/>
        <p:txBody>
          <a:bodyPr/>
          <a:lstStyle/>
          <a:p>
            <a:fld id="{A80A727D-FC26-462A-8D83-9DA6845068FC}" type="slidenum">
              <a:rPr lang="en-US" smtClean="0"/>
              <a:t>‹#›</a:t>
            </a:fld>
            <a:endParaRPr lang="en-US"/>
          </a:p>
        </p:txBody>
      </p:sp>
    </p:spTree>
    <p:extLst>
      <p:ext uri="{BB962C8B-B14F-4D97-AF65-F5344CB8AC3E}">
        <p14:creationId xmlns:p14="http://schemas.microsoft.com/office/powerpoint/2010/main" val="15846944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B587F-7C5A-4EE1-A3D9-5E304A251BF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3E2815C-10C2-4E07-9CB1-97FE6F211C9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77B61D4-49CF-42C5-B740-A4E136A2BB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1445EEB-C1E8-4EAF-AC6B-AC0A66BBBD28}"/>
              </a:ext>
            </a:extLst>
          </p:cNvPr>
          <p:cNvSpPr>
            <a:spLocks noGrp="1"/>
          </p:cNvSpPr>
          <p:nvPr>
            <p:ph type="dt" sz="half" idx="10"/>
          </p:nvPr>
        </p:nvSpPr>
        <p:spPr/>
        <p:txBody>
          <a:bodyPr/>
          <a:lstStyle/>
          <a:p>
            <a:fld id="{4B923302-1753-4F10-8086-4324ED0DC601}" type="datetimeFigureOut">
              <a:rPr lang="en-US" smtClean="0"/>
              <a:t>3/15/2021</a:t>
            </a:fld>
            <a:endParaRPr lang="en-US"/>
          </a:p>
        </p:txBody>
      </p:sp>
      <p:sp>
        <p:nvSpPr>
          <p:cNvPr id="6" name="Footer Placeholder 5">
            <a:extLst>
              <a:ext uri="{FF2B5EF4-FFF2-40B4-BE49-F238E27FC236}">
                <a16:creationId xmlns:a16="http://schemas.microsoft.com/office/drawing/2014/main" id="{763394B9-A258-4A77-ABB0-9A9B1152FF8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8887C5-6104-4FA5-BDCE-601893F9895F}"/>
              </a:ext>
            </a:extLst>
          </p:cNvPr>
          <p:cNvSpPr>
            <a:spLocks noGrp="1"/>
          </p:cNvSpPr>
          <p:nvPr>
            <p:ph type="sldNum" sz="quarter" idx="12"/>
          </p:nvPr>
        </p:nvSpPr>
        <p:spPr/>
        <p:txBody>
          <a:bodyPr/>
          <a:lstStyle/>
          <a:p>
            <a:fld id="{A80A727D-FC26-462A-8D83-9DA6845068FC}" type="slidenum">
              <a:rPr lang="en-US" smtClean="0"/>
              <a:t>‹#›</a:t>
            </a:fld>
            <a:endParaRPr lang="en-US"/>
          </a:p>
        </p:txBody>
      </p:sp>
    </p:spTree>
    <p:extLst>
      <p:ext uri="{BB962C8B-B14F-4D97-AF65-F5344CB8AC3E}">
        <p14:creationId xmlns:p14="http://schemas.microsoft.com/office/powerpoint/2010/main" val="41744421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6CB09-B92D-4E27-89D3-61CD03C84C6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0EF870E-1F2F-43E2-8920-DAC507814DB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F51BB01-9816-456F-AB6A-FB1629B43B81}"/>
              </a:ext>
            </a:extLst>
          </p:cNvPr>
          <p:cNvSpPr>
            <a:spLocks noGrp="1"/>
          </p:cNvSpPr>
          <p:nvPr>
            <p:ph type="dt" sz="half" idx="10"/>
          </p:nvPr>
        </p:nvSpPr>
        <p:spPr/>
        <p:txBody>
          <a:bodyPr/>
          <a:lstStyle/>
          <a:p>
            <a:fld id="{4B923302-1753-4F10-8086-4324ED0DC601}" type="datetimeFigureOut">
              <a:rPr lang="en-US" smtClean="0"/>
              <a:t>3/15/2021</a:t>
            </a:fld>
            <a:endParaRPr lang="en-US"/>
          </a:p>
        </p:txBody>
      </p:sp>
      <p:sp>
        <p:nvSpPr>
          <p:cNvPr id="5" name="Footer Placeholder 4">
            <a:extLst>
              <a:ext uri="{FF2B5EF4-FFF2-40B4-BE49-F238E27FC236}">
                <a16:creationId xmlns:a16="http://schemas.microsoft.com/office/drawing/2014/main" id="{C65D611E-47E4-4773-9403-62C64D6438F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5CF931-5A31-4E1C-84FF-C4C6B7AD8E51}"/>
              </a:ext>
            </a:extLst>
          </p:cNvPr>
          <p:cNvSpPr>
            <a:spLocks noGrp="1"/>
          </p:cNvSpPr>
          <p:nvPr>
            <p:ph type="sldNum" sz="quarter" idx="12"/>
          </p:nvPr>
        </p:nvSpPr>
        <p:spPr/>
        <p:txBody>
          <a:bodyPr/>
          <a:lstStyle/>
          <a:p>
            <a:fld id="{A80A727D-FC26-462A-8D83-9DA6845068FC}" type="slidenum">
              <a:rPr lang="en-US" smtClean="0"/>
              <a:t>‹#›</a:t>
            </a:fld>
            <a:endParaRPr lang="en-US"/>
          </a:p>
        </p:txBody>
      </p:sp>
    </p:spTree>
    <p:extLst>
      <p:ext uri="{BB962C8B-B14F-4D97-AF65-F5344CB8AC3E}">
        <p14:creationId xmlns:p14="http://schemas.microsoft.com/office/powerpoint/2010/main" val="11147635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783DCBB-03C7-4760-B032-6CF972296CC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7EA4774-117D-4CB5-9EF4-12B41D46387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2AAABD0-4F5D-40EA-B148-949DEA92DE21}"/>
              </a:ext>
            </a:extLst>
          </p:cNvPr>
          <p:cNvSpPr>
            <a:spLocks noGrp="1"/>
          </p:cNvSpPr>
          <p:nvPr>
            <p:ph type="dt" sz="half" idx="10"/>
          </p:nvPr>
        </p:nvSpPr>
        <p:spPr/>
        <p:txBody>
          <a:bodyPr/>
          <a:lstStyle/>
          <a:p>
            <a:fld id="{4B923302-1753-4F10-8086-4324ED0DC601}" type="datetimeFigureOut">
              <a:rPr lang="en-US" smtClean="0"/>
              <a:t>3/15/2021</a:t>
            </a:fld>
            <a:endParaRPr lang="en-US"/>
          </a:p>
        </p:txBody>
      </p:sp>
      <p:sp>
        <p:nvSpPr>
          <p:cNvPr id="5" name="Footer Placeholder 4">
            <a:extLst>
              <a:ext uri="{FF2B5EF4-FFF2-40B4-BE49-F238E27FC236}">
                <a16:creationId xmlns:a16="http://schemas.microsoft.com/office/drawing/2014/main" id="{AAF9DBD4-D735-4510-8485-006832EA9B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C3E46C8-64B7-4C92-BBC9-3B4A102C9D8C}"/>
              </a:ext>
            </a:extLst>
          </p:cNvPr>
          <p:cNvSpPr>
            <a:spLocks noGrp="1"/>
          </p:cNvSpPr>
          <p:nvPr>
            <p:ph type="sldNum" sz="quarter" idx="12"/>
          </p:nvPr>
        </p:nvSpPr>
        <p:spPr/>
        <p:txBody>
          <a:bodyPr/>
          <a:lstStyle/>
          <a:p>
            <a:fld id="{A80A727D-FC26-462A-8D83-9DA6845068FC}" type="slidenum">
              <a:rPr lang="en-US" smtClean="0"/>
              <a:t>‹#›</a:t>
            </a:fld>
            <a:endParaRPr lang="en-US"/>
          </a:p>
        </p:txBody>
      </p:sp>
    </p:spTree>
    <p:extLst>
      <p:ext uri="{BB962C8B-B14F-4D97-AF65-F5344CB8AC3E}">
        <p14:creationId xmlns:p14="http://schemas.microsoft.com/office/powerpoint/2010/main" val="7120603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5BDC70E-3348-492E-AD86-C2EBF28A1F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B28152B-9978-4FB8-8370-9F58DC01DD4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3678D6-F300-441D-AF96-5B8C09E7F3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923302-1753-4F10-8086-4324ED0DC601}" type="datetimeFigureOut">
              <a:rPr lang="en-US" smtClean="0"/>
              <a:t>3/15/2021</a:t>
            </a:fld>
            <a:endParaRPr lang="en-US"/>
          </a:p>
        </p:txBody>
      </p:sp>
      <p:sp>
        <p:nvSpPr>
          <p:cNvPr id="5" name="Footer Placeholder 4">
            <a:extLst>
              <a:ext uri="{FF2B5EF4-FFF2-40B4-BE49-F238E27FC236}">
                <a16:creationId xmlns:a16="http://schemas.microsoft.com/office/drawing/2014/main" id="{4D01F341-A65C-4D4A-AF76-7F4D64500C8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ABC3FC2-4E0C-41D9-803B-EF4F83BE46B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0A727D-FC26-462A-8D83-9DA6845068FC}" type="slidenum">
              <a:rPr lang="en-US" smtClean="0"/>
              <a:t>‹#›</a:t>
            </a:fld>
            <a:endParaRPr lang="en-US"/>
          </a:p>
        </p:txBody>
      </p:sp>
    </p:spTree>
    <p:extLst>
      <p:ext uri="{BB962C8B-B14F-4D97-AF65-F5344CB8AC3E}">
        <p14:creationId xmlns:p14="http://schemas.microsoft.com/office/powerpoint/2010/main" val="39088398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modelingcommons.org/browse/one_model/6660#model_tabs_browse_files"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climate.nasa.gov/vital-signs/global-temperature/" TargetMode="External"/><Relationship Id="rId2" Type="http://schemas.openxmlformats.org/officeDocument/2006/relationships/hyperlink" Target="https://doi.org/10.1038/s41586-018-0179-y" TargetMode="External"/><Relationship Id="rId1" Type="http://schemas.openxmlformats.org/officeDocument/2006/relationships/slideLayout" Target="../slideLayouts/slideLayout2.xml"/><Relationship Id="rId4" Type="http://schemas.openxmlformats.org/officeDocument/2006/relationships/hyperlink" Target="http://imbie.org/news/press/media-pack-2020/"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ccl.northwestern.edu/netlogo/docs/systemdynamics.html" TargetMode="External"/><Relationship Id="rId2" Type="http://schemas.openxmlformats.org/officeDocument/2006/relationships/hyperlink" Target="https://ccl.northwestern.edu/netlogo/download.shtml" TargetMode="Externa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oceanites.org/wp-content/uploads/2020/10/SOAP-2020.pdf" TargetMode="Externa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link.springer.com/article/10.1007/BF00443399#citeas" TargetMode="Externa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climate.nasa.gov/vital-signs/global-temperature/" TargetMode="External"/><Relationship Id="rId2" Type="http://schemas.openxmlformats.org/officeDocument/2006/relationships/hyperlink" Target="http://imbie.org/news/press/media-pack-2020/" TargetMode="External"/><Relationship Id="rId1" Type="http://schemas.openxmlformats.org/officeDocument/2006/relationships/slideLayout" Target="../slideLayouts/slideLayout2.xml"/><Relationship Id="rId4" Type="http://schemas.openxmlformats.org/officeDocument/2006/relationships/chart" Target="../charts/chart1.xml"/></Relationships>
</file>

<file path=ppt/slides/_rels/slide11.xml.rels><?xml version="1.0" encoding="UTF-8" standalone="yes"?>
<Relationships xmlns="http://schemas.openxmlformats.org/package/2006/relationships"><Relationship Id="rId2" Type="http://schemas.openxmlformats.org/officeDocument/2006/relationships/hyperlink" Target="http://www.antarcticglaciers.org/glaciers-and-climate/estimating-glacier-contribution-to-sea-level-rise/"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8AF5748-FED8-45BA-8631-26D1D10F32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135430-A3BA-4151-B6AD-96D80B8F5675}"/>
              </a:ext>
            </a:extLst>
          </p:cNvPr>
          <p:cNvSpPr>
            <a:spLocks noGrp="1"/>
          </p:cNvSpPr>
          <p:nvPr>
            <p:ph type="ctrTitle"/>
          </p:nvPr>
        </p:nvSpPr>
        <p:spPr>
          <a:xfrm>
            <a:off x="477981" y="1122363"/>
            <a:ext cx="4023360" cy="3204134"/>
          </a:xfrm>
        </p:spPr>
        <p:txBody>
          <a:bodyPr anchor="b">
            <a:normAutofit/>
          </a:bodyPr>
          <a:lstStyle/>
          <a:p>
            <a:pPr algn="l"/>
            <a:r>
              <a:rPr lang="en-US" sz="4400"/>
              <a:t>Effect of Climate Change on Ad</a:t>
            </a:r>
            <a:r>
              <a:rPr lang="en-US" sz="4400">
                <a:effectLst/>
                <a:ea typeface="DengXian" panose="02010600030101010101" pitchFamily="2" charset="-122"/>
              </a:rPr>
              <a:t>élie</a:t>
            </a:r>
            <a:r>
              <a:rPr lang="en-US" sz="4400">
                <a:ea typeface="DengXian" panose="02010600030101010101" pitchFamily="2" charset="-122"/>
              </a:rPr>
              <a:t> Penguin and Krill Population</a:t>
            </a:r>
            <a:endParaRPr lang="en-US" sz="4400"/>
          </a:p>
        </p:txBody>
      </p:sp>
      <p:sp>
        <p:nvSpPr>
          <p:cNvPr id="3" name="Subtitle 2">
            <a:extLst>
              <a:ext uri="{FF2B5EF4-FFF2-40B4-BE49-F238E27FC236}">
                <a16:creationId xmlns:a16="http://schemas.microsoft.com/office/drawing/2014/main" id="{F2D1EA83-7B0B-447E-93F9-489C51089F45}"/>
              </a:ext>
            </a:extLst>
          </p:cNvPr>
          <p:cNvSpPr>
            <a:spLocks noGrp="1"/>
          </p:cNvSpPr>
          <p:nvPr>
            <p:ph type="subTitle" idx="1"/>
          </p:nvPr>
        </p:nvSpPr>
        <p:spPr>
          <a:xfrm>
            <a:off x="477981" y="4872922"/>
            <a:ext cx="3933306" cy="1208141"/>
          </a:xfrm>
        </p:spPr>
        <p:txBody>
          <a:bodyPr>
            <a:normAutofit/>
          </a:bodyPr>
          <a:lstStyle/>
          <a:p>
            <a:pPr algn="l"/>
            <a:r>
              <a:rPr lang="en-US" sz="2000"/>
              <a:t>By: Eric Liu</a:t>
            </a:r>
          </a:p>
        </p:txBody>
      </p:sp>
      <p:sp>
        <p:nvSpPr>
          <p:cNvPr id="12" name="Rectangle 11">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5" name="Picture 4">
            <a:extLst>
              <a:ext uri="{FF2B5EF4-FFF2-40B4-BE49-F238E27FC236}">
                <a16:creationId xmlns:a16="http://schemas.microsoft.com/office/drawing/2014/main" id="{6625AADA-75F1-4F28-B5A0-FC4891F5418E}"/>
              </a:ext>
            </a:extLst>
          </p:cNvPr>
          <p:cNvPicPr>
            <a:picLocks noChangeAspect="1"/>
          </p:cNvPicPr>
          <p:nvPr/>
        </p:nvPicPr>
        <p:blipFill>
          <a:blip r:embed="rId2"/>
          <a:stretch>
            <a:fillRect/>
          </a:stretch>
        </p:blipFill>
        <p:spPr>
          <a:xfrm>
            <a:off x="4914068" y="625683"/>
            <a:ext cx="6747443" cy="5455380"/>
          </a:xfrm>
          <a:prstGeom prst="rect">
            <a:avLst/>
          </a:prstGeom>
        </p:spPr>
      </p:pic>
    </p:spTree>
    <p:extLst>
      <p:ext uri="{BB962C8B-B14F-4D97-AF65-F5344CB8AC3E}">
        <p14:creationId xmlns:p14="http://schemas.microsoft.com/office/powerpoint/2010/main" val="13746368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5AEFF-BEE7-408B-AB59-44416CC7DA8E}"/>
              </a:ext>
            </a:extLst>
          </p:cNvPr>
          <p:cNvSpPr>
            <a:spLocks noGrp="1"/>
          </p:cNvSpPr>
          <p:nvPr>
            <p:ph type="title"/>
          </p:nvPr>
        </p:nvSpPr>
        <p:spPr/>
        <p:txBody>
          <a:bodyPr/>
          <a:lstStyle/>
          <a:p>
            <a:r>
              <a:rPr lang="en-US"/>
              <a:t>Access the Model Online</a:t>
            </a:r>
          </a:p>
        </p:txBody>
      </p:sp>
      <p:sp>
        <p:nvSpPr>
          <p:cNvPr id="3" name="Content Placeholder 2">
            <a:extLst>
              <a:ext uri="{FF2B5EF4-FFF2-40B4-BE49-F238E27FC236}">
                <a16:creationId xmlns:a16="http://schemas.microsoft.com/office/drawing/2014/main" id="{EBED22DA-F786-475F-8F93-102C83EBF7F6}"/>
              </a:ext>
            </a:extLst>
          </p:cNvPr>
          <p:cNvSpPr>
            <a:spLocks noGrp="1"/>
          </p:cNvSpPr>
          <p:nvPr>
            <p:ph idx="1"/>
          </p:nvPr>
        </p:nvSpPr>
        <p:spPr/>
        <p:txBody>
          <a:bodyPr vert="horz" lIns="91440" tIns="45720" rIns="91440" bIns="45720" rtlCol="0" anchor="t">
            <a:normAutofit/>
          </a:bodyPr>
          <a:lstStyle/>
          <a:p>
            <a:pPr marL="0" indent="0">
              <a:buNone/>
            </a:pPr>
            <a:r>
              <a:rPr lang="en-US">
                <a:hlinkClick r:id="rId2"/>
              </a:rPr>
              <a:t>http://modelingcommons.org/browse/one_model/6660#model_tabs_browse_files</a:t>
            </a:r>
            <a:endParaRPr lang="en-US"/>
          </a:p>
          <a:p>
            <a:pPr marL="0" indent="0">
              <a:buNone/>
            </a:pPr>
            <a:endParaRPr lang="en-US"/>
          </a:p>
          <a:p>
            <a:pPr marL="0" indent="0">
              <a:buNone/>
            </a:pPr>
            <a:endParaRPr lang="en-US"/>
          </a:p>
        </p:txBody>
      </p:sp>
    </p:spTree>
    <p:extLst>
      <p:ext uri="{BB962C8B-B14F-4D97-AF65-F5344CB8AC3E}">
        <p14:creationId xmlns:p14="http://schemas.microsoft.com/office/powerpoint/2010/main" val="3020056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EB3D4-BDB9-4578-9A2F-A25A6332CFD1}"/>
              </a:ext>
            </a:extLst>
          </p:cNvPr>
          <p:cNvSpPr>
            <a:spLocks noGrp="1"/>
          </p:cNvSpPr>
          <p:nvPr>
            <p:ph type="title"/>
          </p:nvPr>
        </p:nvSpPr>
        <p:spPr/>
        <p:txBody>
          <a:bodyPr/>
          <a:lstStyle/>
          <a:p>
            <a:r>
              <a:rPr lang="en-US"/>
              <a:t>Background</a:t>
            </a:r>
          </a:p>
        </p:txBody>
      </p:sp>
      <p:sp>
        <p:nvSpPr>
          <p:cNvPr id="3" name="Content Placeholder 2">
            <a:extLst>
              <a:ext uri="{FF2B5EF4-FFF2-40B4-BE49-F238E27FC236}">
                <a16:creationId xmlns:a16="http://schemas.microsoft.com/office/drawing/2014/main" id="{56DE9F2A-4CBC-40A3-B972-9CA739FDC134}"/>
              </a:ext>
            </a:extLst>
          </p:cNvPr>
          <p:cNvSpPr>
            <a:spLocks noGrp="1"/>
          </p:cNvSpPr>
          <p:nvPr>
            <p:ph idx="1"/>
          </p:nvPr>
        </p:nvSpPr>
        <p:spPr/>
        <p:txBody>
          <a:bodyPr>
            <a:normAutofit/>
          </a:bodyPr>
          <a:lstStyle/>
          <a:p>
            <a:pPr marL="0" indent="0">
              <a:buNone/>
            </a:pPr>
            <a:r>
              <a:rPr lang="en-US" sz="1600"/>
              <a:t>How will increasing global temperatures affect Antarctic ecosystems? In this exercise, we will study the effect of increasing global temperatures on Ad</a:t>
            </a:r>
            <a:r>
              <a:rPr lang="en-US" sz="1600">
                <a:solidFill>
                  <a:srgbClr val="202124"/>
                </a:solidFill>
                <a:effectLst/>
                <a:ea typeface="DengXian" panose="02010600030101010101" pitchFamily="2" charset="-122"/>
              </a:rPr>
              <a:t>élie Penguin and Krill (predator and prey) population. One of the primary reasons for population decline in Antarctic species is habitat loss. Higher global temperatures melt through the Antarctic ice sheets that once served as the habitat and breeding grounds of millions of </a:t>
            </a:r>
            <a:r>
              <a:rPr lang="en-US" sz="1600"/>
              <a:t>Ad</a:t>
            </a:r>
            <a:r>
              <a:rPr lang="en-US" sz="1600">
                <a:solidFill>
                  <a:srgbClr val="202124"/>
                </a:solidFill>
                <a:effectLst/>
                <a:ea typeface="DengXian" panose="02010600030101010101" pitchFamily="2" charset="-122"/>
              </a:rPr>
              <a:t>élie </a:t>
            </a:r>
            <a:r>
              <a:rPr lang="en-US" sz="1600">
                <a:solidFill>
                  <a:srgbClr val="202124"/>
                </a:solidFill>
                <a:ea typeface="DengXian" panose="02010600030101010101" pitchFamily="2" charset="-122"/>
              </a:rPr>
              <a:t>Penguins and Krill. </a:t>
            </a:r>
          </a:p>
          <a:p>
            <a:pPr marL="0" indent="0">
              <a:buNone/>
            </a:pPr>
            <a:r>
              <a:rPr lang="en-US" sz="1600">
                <a:solidFill>
                  <a:srgbClr val="202124"/>
                </a:solidFill>
                <a:ea typeface="DengXian" panose="02010600030101010101" pitchFamily="2" charset="-122"/>
              </a:rPr>
              <a:t>In this model, we will be using two specific resources:</a:t>
            </a:r>
          </a:p>
          <a:p>
            <a:pPr marL="342900" indent="-342900">
              <a:buAutoNum type="arabicPeriod"/>
            </a:pPr>
            <a:r>
              <a:rPr lang="en-US" sz="1600" b="0" i="0">
                <a:solidFill>
                  <a:srgbClr val="222222"/>
                </a:solidFill>
                <a:effectLst/>
              </a:rPr>
              <a:t>The IMBIE team., Shepherd, A., Ivins, E. </a:t>
            </a:r>
            <a:r>
              <a:rPr lang="en-US" sz="1600" b="0" i="1">
                <a:solidFill>
                  <a:srgbClr val="222222"/>
                </a:solidFill>
                <a:effectLst/>
              </a:rPr>
              <a:t>et al.</a:t>
            </a:r>
            <a:r>
              <a:rPr lang="en-US" sz="1600" b="0" i="0">
                <a:solidFill>
                  <a:srgbClr val="222222"/>
                </a:solidFill>
                <a:effectLst/>
              </a:rPr>
              <a:t> Mass balance of the Antarctic Ice Sheet from 1992 to 2017. </a:t>
            </a:r>
            <a:r>
              <a:rPr lang="en-US" sz="1600" b="0" i="1">
                <a:solidFill>
                  <a:srgbClr val="222222"/>
                </a:solidFill>
                <a:effectLst/>
              </a:rPr>
              <a:t>Nature</a:t>
            </a:r>
            <a:r>
              <a:rPr lang="en-US" sz="1600" b="0" i="0">
                <a:solidFill>
                  <a:srgbClr val="222222"/>
                </a:solidFill>
                <a:effectLst/>
              </a:rPr>
              <a:t> </a:t>
            </a:r>
            <a:r>
              <a:rPr lang="en-US" sz="1600" b="1" i="0">
                <a:solidFill>
                  <a:srgbClr val="222222"/>
                </a:solidFill>
                <a:effectLst/>
              </a:rPr>
              <a:t>558, </a:t>
            </a:r>
            <a:r>
              <a:rPr lang="en-US" sz="1600" b="0" i="0">
                <a:solidFill>
                  <a:srgbClr val="222222"/>
                </a:solidFill>
                <a:effectLst/>
              </a:rPr>
              <a:t>219–222 (2018). </a:t>
            </a:r>
            <a:r>
              <a:rPr lang="en-US" sz="1600" b="0" i="0">
                <a:solidFill>
                  <a:srgbClr val="222222"/>
                </a:solidFill>
                <a:effectLst/>
                <a:hlinkClick r:id="rId2"/>
              </a:rPr>
              <a:t>https://doi.org/10.1038/s41586-018-0179-y</a:t>
            </a:r>
            <a:endParaRPr lang="en-US" sz="1600" b="0" i="0">
              <a:solidFill>
                <a:srgbClr val="222222"/>
              </a:solidFill>
              <a:effectLst/>
            </a:endParaRPr>
          </a:p>
          <a:p>
            <a:pPr marL="342900" indent="-342900">
              <a:buAutoNum type="arabicPeriod"/>
            </a:pPr>
            <a:r>
              <a:rPr lang="en-US" sz="1600">
                <a:solidFill>
                  <a:srgbClr val="222222"/>
                </a:solidFill>
                <a:hlinkClick r:id="rId3"/>
              </a:rPr>
              <a:t>Data</a:t>
            </a:r>
            <a:r>
              <a:rPr lang="en-US" sz="1600">
                <a:solidFill>
                  <a:srgbClr val="222222"/>
                </a:solidFill>
              </a:rPr>
              <a:t> collected by NASA’s Goddard Institute for Space Studies (GISS)</a:t>
            </a:r>
          </a:p>
          <a:p>
            <a:pPr marL="0" indent="0">
              <a:buNone/>
            </a:pPr>
            <a:r>
              <a:rPr lang="en-US" sz="1600">
                <a:solidFill>
                  <a:srgbClr val="222222"/>
                </a:solidFill>
              </a:rPr>
              <a:t>The first is a research study on the total loss of Antarctic Ice Sheets  from 1992 to 2017 and the second is data provided by NASA on the yearly global temperature average from 1880 to now. </a:t>
            </a:r>
          </a:p>
          <a:p>
            <a:pPr marL="0" indent="0">
              <a:buNone/>
            </a:pPr>
            <a:r>
              <a:rPr lang="en-US" sz="1600">
                <a:solidFill>
                  <a:srgbClr val="222222"/>
                </a:solidFill>
              </a:rPr>
              <a:t>Read the research study if you would like additional background for creating the model, however, reading the research study is not necessary. The results of the study are posted on the IMBIE team </a:t>
            </a:r>
            <a:r>
              <a:rPr lang="en-US" sz="1600">
                <a:solidFill>
                  <a:srgbClr val="222222"/>
                </a:solidFill>
                <a:hlinkClick r:id="rId4"/>
              </a:rPr>
              <a:t>website</a:t>
            </a:r>
            <a:r>
              <a:rPr lang="en-US" sz="1600">
                <a:solidFill>
                  <a:srgbClr val="222222"/>
                </a:solidFill>
              </a:rPr>
              <a:t> where all recorded data can be accessed.</a:t>
            </a:r>
            <a:endParaRPr lang="en-US" sz="1600" b="0" i="0">
              <a:solidFill>
                <a:srgbClr val="222222"/>
              </a:solidFill>
              <a:effectLst/>
            </a:endParaRPr>
          </a:p>
          <a:p>
            <a:pPr marL="342900" indent="-342900">
              <a:buAutoNum type="arabicPeriod"/>
            </a:pPr>
            <a:endParaRPr lang="en-US" sz="1600">
              <a:solidFill>
                <a:srgbClr val="202124"/>
              </a:solidFill>
              <a:ea typeface="DengXian" panose="02010600030101010101" pitchFamily="2" charset="-122"/>
            </a:endParaRPr>
          </a:p>
        </p:txBody>
      </p:sp>
    </p:spTree>
    <p:extLst>
      <p:ext uri="{BB962C8B-B14F-4D97-AF65-F5344CB8AC3E}">
        <p14:creationId xmlns:p14="http://schemas.microsoft.com/office/powerpoint/2010/main" val="41805836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5B865-6F84-42B0-B5CA-166B250BA603}"/>
              </a:ext>
            </a:extLst>
          </p:cNvPr>
          <p:cNvSpPr>
            <a:spLocks noGrp="1"/>
          </p:cNvSpPr>
          <p:nvPr>
            <p:ph type="title"/>
          </p:nvPr>
        </p:nvSpPr>
        <p:spPr/>
        <p:txBody>
          <a:bodyPr/>
          <a:lstStyle/>
          <a:p>
            <a:r>
              <a:rPr lang="en-US"/>
              <a:t>Building the Model</a:t>
            </a:r>
          </a:p>
        </p:txBody>
      </p:sp>
      <p:sp>
        <p:nvSpPr>
          <p:cNvPr id="3" name="Content Placeholder 2">
            <a:extLst>
              <a:ext uri="{FF2B5EF4-FFF2-40B4-BE49-F238E27FC236}">
                <a16:creationId xmlns:a16="http://schemas.microsoft.com/office/drawing/2014/main" id="{BCFE32FC-1975-4C56-97B3-907C57F58683}"/>
              </a:ext>
            </a:extLst>
          </p:cNvPr>
          <p:cNvSpPr>
            <a:spLocks noGrp="1"/>
          </p:cNvSpPr>
          <p:nvPr>
            <p:ph idx="1"/>
          </p:nvPr>
        </p:nvSpPr>
        <p:spPr>
          <a:xfrm>
            <a:off x="838200" y="1324947"/>
            <a:ext cx="8184502" cy="3135086"/>
          </a:xfrm>
        </p:spPr>
        <p:txBody>
          <a:bodyPr>
            <a:normAutofit lnSpcReduction="10000"/>
          </a:bodyPr>
          <a:lstStyle/>
          <a:p>
            <a:pPr marL="0" indent="0">
              <a:buNone/>
            </a:pPr>
            <a:r>
              <a:rPr lang="en-US" sz="1600"/>
              <a:t>We will be using </a:t>
            </a:r>
            <a:r>
              <a:rPr lang="en-US" sz="1600">
                <a:hlinkClick r:id="rId2"/>
              </a:rPr>
              <a:t>NetLogo</a:t>
            </a:r>
            <a:r>
              <a:rPr lang="en-US" sz="1600"/>
              <a:t> to build this model. To learn more about NetLogo, click on this </a:t>
            </a:r>
            <a:r>
              <a:rPr lang="en-US" sz="1600">
                <a:hlinkClick r:id="rId3"/>
              </a:rPr>
              <a:t>guide</a:t>
            </a:r>
            <a:r>
              <a:rPr lang="en-US" sz="1600"/>
              <a:t>. Once you have launched NetLogo, click on the </a:t>
            </a:r>
            <a:r>
              <a:rPr lang="en-US" sz="1600" i="1"/>
              <a:t>Code </a:t>
            </a:r>
            <a:r>
              <a:rPr lang="en-US" sz="1600"/>
              <a:t>tab and copy the following lines:</a:t>
            </a:r>
          </a:p>
          <a:p>
            <a:pPr marL="0" indent="0">
              <a:buNone/>
            </a:pPr>
            <a:r>
              <a:rPr lang="en-US" sz="1600"/>
              <a:t>Go back to the </a:t>
            </a:r>
            <a:r>
              <a:rPr lang="en-US" sz="1600" i="1"/>
              <a:t>Interface </a:t>
            </a:r>
            <a:r>
              <a:rPr lang="en-US" sz="1600"/>
              <a:t>tab. You will see an error saying SYSTEM-DYNAMICS-SETUP has not been defined. To fix this, go into the </a:t>
            </a:r>
            <a:r>
              <a:rPr lang="en-US" sz="1600" i="1"/>
              <a:t>Tools</a:t>
            </a:r>
            <a:r>
              <a:rPr lang="en-US" sz="1600"/>
              <a:t> tab and select </a:t>
            </a:r>
            <a:r>
              <a:rPr lang="en-US" sz="1600" i="1"/>
              <a:t>System Dynamics Modeler. </a:t>
            </a:r>
            <a:r>
              <a:rPr lang="en-US" sz="1600"/>
              <a:t>Most of our work will be done in this tool. After launching the </a:t>
            </a:r>
            <a:r>
              <a:rPr lang="en-US" sz="1600" i="1"/>
              <a:t>System Dynamics Modeler,</a:t>
            </a:r>
            <a:r>
              <a:rPr lang="en-US" sz="1600"/>
              <a:t> the error should eventually go away.</a:t>
            </a:r>
            <a:r>
              <a:rPr lang="en-US" sz="1600" i="1"/>
              <a:t> </a:t>
            </a:r>
            <a:endParaRPr lang="en-US" sz="1600"/>
          </a:p>
          <a:p>
            <a:pPr marL="0" indent="0">
              <a:buNone/>
            </a:pPr>
            <a:r>
              <a:rPr lang="en-US" sz="1600"/>
              <a:t>We will be creating two buttons called </a:t>
            </a:r>
            <a:r>
              <a:rPr lang="en-US" sz="1600" i="1"/>
              <a:t>Setup </a:t>
            </a:r>
            <a:r>
              <a:rPr lang="en-US" sz="1600"/>
              <a:t>and </a:t>
            </a:r>
            <a:r>
              <a:rPr lang="en-US" sz="1600" i="1"/>
              <a:t>Start/Stop </a:t>
            </a:r>
            <a:r>
              <a:rPr lang="en-US" sz="1600"/>
              <a:t>that will serve as entry points for our model. Upon clicking the two buttons, the code pasted earlier will run. We want to stop the program after 1000 ticks have run. In this model, every tick represents one month. Create the </a:t>
            </a:r>
            <a:r>
              <a:rPr lang="en-US" sz="1600" i="1"/>
              <a:t>Setup </a:t>
            </a:r>
            <a:r>
              <a:rPr lang="en-US" sz="1600"/>
              <a:t>and </a:t>
            </a:r>
            <a:r>
              <a:rPr lang="en-US" sz="1600" i="1"/>
              <a:t>Start/Stop </a:t>
            </a:r>
            <a:r>
              <a:rPr lang="en-US" sz="1600"/>
              <a:t>buttons by selecting </a:t>
            </a:r>
            <a:r>
              <a:rPr lang="en-US" sz="1600" i="1"/>
              <a:t>Button </a:t>
            </a:r>
            <a:r>
              <a:rPr lang="en-US" sz="1600"/>
              <a:t>and clicking on the </a:t>
            </a:r>
            <a:r>
              <a:rPr lang="en-US" sz="1600" i="1"/>
              <a:t>Add </a:t>
            </a:r>
            <a:r>
              <a:rPr lang="en-US" sz="1600"/>
              <a:t>symbol in the </a:t>
            </a:r>
            <a:r>
              <a:rPr lang="en-US" sz="1600" i="1"/>
              <a:t>Interface </a:t>
            </a:r>
            <a:r>
              <a:rPr lang="en-US" sz="1600"/>
              <a:t> tab. Click anywhere within the window to create the button. Right click the button to begin editing it. Set </a:t>
            </a:r>
            <a:r>
              <a:rPr lang="en-US" sz="1600" i="1"/>
              <a:t>Agent(s) </a:t>
            </a:r>
            <a:r>
              <a:rPr lang="en-US" sz="1600"/>
              <a:t>to </a:t>
            </a:r>
            <a:r>
              <a:rPr lang="en-US" sz="1600" i="1"/>
              <a:t>Observer</a:t>
            </a:r>
            <a:r>
              <a:rPr lang="en-US" sz="1600"/>
              <a:t> and type </a:t>
            </a:r>
            <a:r>
              <a:rPr lang="en-US" sz="1600" i="1"/>
              <a:t>Setup </a:t>
            </a:r>
            <a:r>
              <a:rPr lang="en-US" sz="1600"/>
              <a:t>in </a:t>
            </a:r>
            <a:r>
              <a:rPr lang="en-US" sz="1600" i="1"/>
              <a:t>Commands</a:t>
            </a:r>
            <a:r>
              <a:rPr lang="en-US" sz="1600"/>
              <a:t>. Create the </a:t>
            </a:r>
            <a:r>
              <a:rPr lang="en-US" sz="1600" i="1"/>
              <a:t>Start/Stop </a:t>
            </a:r>
            <a:r>
              <a:rPr lang="en-US" sz="1600"/>
              <a:t>button in a similar fashion. Check the </a:t>
            </a:r>
            <a:r>
              <a:rPr lang="en-US" sz="1600" i="1"/>
              <a:t>Forever </a:t>
            </a:r>
            <a:r>
              <a:rPr lang="en-US" sz="1600"/>
              <a:t>box for the </a:t>
            </a:r>
            <a:r>
              <a:rPr lang="en-US" sz="1600" i="1"/>
              <a:t>Start/Stop </a:t>
            </a:r>
            <a:r>
              <a:rPr lang="en-US" sz="1600"/>
              <a:t>button only.</a:t>
            </a:r>
          </a:p>
        </p:txBody>
      </p:sp>
      <p:pic>
        <p:nvPicPr>
          <p:cNvPr id="11" name="Picture 10">
            <a:extLst>
              <a:ext uri="{FF2B5EF4-FFF2-40B4-BE49-F238E27FC236}">
                <a16:creationId xmlns:a16="http://schemas.microsoft.com/office/drawing/2014/main" id="{C3D6E7A2-FF5A-4BE6-8CD3-7A6DD61A96CC}"/>
              </a:ext>
            </a:extLst>
          </p:cNvPr>
          <p:cNvPicPr>
            <a:picLocks noChangeAspect="1"/>
          </p:cNvPicPr>
          <p:nvPr/>
        </p:nvPicPr>
        <p:blipFill>
          <a:blip r:embed="rId4"/>
          <a:stretch>
            <a:fillRect/>
          </a:stretch>
        </p:blipFill>
        <p:spPr>
          <a:xfrm>
            <a:off x="838198" y="4460033"/>
            <a:ext cx="3199732" cy="1716930"/>
          </a:xfrm>
          <a:prstGeom prst="rect">
            <a:avLst/>
          </a:prstGeom>
        </p:spPr>
      </p:pic>
      <p:pic>
        <p:nvPicPr>
          <p:cNvPr id="13" name="Picture 12">
            <a:extLst>
              <a:ext uri="{FF2B5EF4-FFF2-40B4-BE49-F238E27FC236}">
                <a16:creationId xmlns:a16="http://schemas.microsoft.com/office/drawing/2014/main" id="{B1DF1D64-ACA4-402D-AAEF-D2656124B13B}"/>
              </a:ext>
            </a:extLst>
          </p:cNvPr>
          <p:cNvPicPr>
            <a:picLocks noChangeAspect="1"/>
          </p:cNvPicPr>
          <p:nvPr/>
        </p:nvPicPr>
        <p:blipFill>
          <a:blip r:embed="rId5"/>
          <a:stretch>
            <a:fillRect/>
          </a:stretch>
        </p:blipFill>
        <p:spPr>
          <a:xfrm>
            <a:off x="9021540" y="1324947"/>
            <a:ext cx="2204936" cy="2528596"/>
          </a:xfrm>
          <a:prstGeom prst="rect">
            <a:avLst/>
          </a:prstGeom>
        </p:spPr>
      </p:pic>
    </p:spTree>
    <p:extLst>
      <p:ext uri="{BB962C8B-B14F-4D97-AF65-F5344CB8AC3E}">
        <p14:creationId xmlns:p14="http://schemas.microsoft.com/office/powerpoint/2010/main" val="4542776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6C018-8224-4C36-8F8B-90453B674590}"/>
              </a:ext>
            </a:extLst>
          </p:cNvPr>
          <p:cNvSpPr>
            <a:spLocks noGrp="1"/>
          </p:cNvSpPr>
          <p:nvPr>
            <p:ph type="title"/>
          </p:nvPr>
        </p:nvSpPr>
        <p:spPr/>
        <p:txBody>
          <a:bodyPr/>
          <a:lstStyle/>
          <a:p>
            <a:r>
              <a:rPr lang="en-US"/>
              <a:t>Building the Model</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D486E11C-19CA-4A18-8DA2-A9FC9AAE65F9}"/>
                  </a:ext>
                </a:extLst>
              </p:cNvPr>
              <p:cNvSpPr>
                <a:spLocks noGrp="1"/>
              </p:cNvSpPr>
              <p:nvPr>
                <p:ph idx="1"/>
              </p:nvPr>
            </p:nvSpPr>
            <p:spPr>
              <a:xfrm>
                <a:off x="838200" y="1825625"/>
                <a:ext cx="10669616" cy="3035624"/>
              </a:xfrm>
            </p:spPr>
            <p:txBody>
              <a:bodyPr>
                <a:normAutofit/>
              </a:bodyPr>
              <a:lstStyle/>
              <a:p>
                <a:pPr marL="0" indent="0">
                  <a:buNone/>
                </a:pPr>
                <a:r>
                  <a:rPr lang="en-US" sz="1600"/>
                  <a:t>Go back to the </a:t>
                </a:r>
                <a:r>
                  <a:rPr lang="en-US" sz="1600" i="1"/>
                  <a:t>System Dynamics Modeler. </a:t>
                </a:r>
                <a:r>
                  <a:rPr lang="en-US" sz="1600"/>
                  <a:t>There, you should see two tabs, </a:t>
                </a:r>
                <a:r>
                  <a:rPr lang="en-US" sz="1600" i="1"/>
                  <a:t>Diagram </a:t>
                </a:r>
                <a:r>
                  <a:rPr lang="en-US" sz="1600"/>
                  <a:t>and </a:t>
                </a:r>
                <a:r>
                  <a:rPr lang="en-US" sz="1600" i="1"/>
                  <a:t>Code. </a:t>
                </a:r>
                <a:r>
                  <a:rPr lang="en-US" sz="1600"/>
                  <a:t>We will be working in the </a:t>
                </a:r>
                <a:r>
                  <a:rPr lang="en-US" sz="1600" i="1"/>
                  <a:t>Diagram </a:t>
                </a:r>
                <a:r>
                  <a:rPr lang="en-US" sz="1600"/>
                  <a:t>section. Remember, we will be modeling the population of Ad</a:t>
                </a:r>
                <a:r>
                  <a:rPr lang="en-US" sz="1600">
                    <a:solidFill>
                      <a:srgbClr val="202124"/>
                    </a:solidFill>
                    <a:effectLst/>
                    <a:ea typeface="DengXian" panose="02010600030101010101" pitchFamily="2" charset="-122"/>
                  </a:rPr>
                  <a:t>élie Penguins and Krill overtime during Climate Change. Start off by creating a </a:t>
                </a:r>
                <a:r>
                  <a:rPr lang="en-US" sz="1600" i="1">
                    <a:solidFill>
                      <a:srgbClr val="202124"/>
                    </a:solidFill>
                    <a:effectLst/>
                    <a:ea typeface="DengXian" panose="02010600030101010101" pitchFamily="2" charset="-122"/>
                  </a:rPr>
                  <a:t>Stock</a:t>
                </a:r>
                <a:r>
                  <a:rPr lang="en-US" sz="1600" i="1">
                    <a:solidFill>
                      <a:srgbClr val="202124"/>
                    </a:solidFill>
                    <a:ea typeface="DengXian" panose="02010600030101010101" pitchFamily="2" charset="-122"/>
                  </a:rPr>
                  <a:t>,</a:t>
                </a:r>
                <a:r>
                  <a:rPr lang="en-US" sz="1600">
                    <a:solidFill>
                      <a:srgbClr val="202124"/>
                    </a:solidFill>
                    <a:effectLst/>
                    <a:ea typeface="DengXian" panose="02010600030101010101" pitchFamily="2" charset="-122"/>
                  </a:rPr>
                  <a:t> naming it </a:t>
                </a:r>
                <a:r>
                  <a:rPr lang="en-US" sz="1600" b="1">
                    <a:solidFill>
                      <a:srgbClr val="202124"/>
                    </a:solidFill>
                    <a:effectLst/>
                    <a:ea typeface="DengXian" panose="02010600030101010101" pitchFamily="2" charset="-122"/>
                  </a:rPr>
                  <a:t>“Penguin”</a:t>
                </a:r>
                <a:r>
                  <a:rPr lang="en-US" sz="1600">
                    <a:solidFill>
                      <a:srgbClr val="202124"/>
                    </a:solidFill>
                    <a:effectLst/>
                    <a:ea typeface="DengXian" panose="02010600030101010101" pitchFamily="2" charset="-122"/>
                  </a:rPr>
                  <a:t>, setting its initial value to 1000, and </a:t>
                </a:r>
                <a:r>
                  <a:rPr lang="en-US" sz="1600">
                    <a:solidFill>
                      <a:srgbClr val="202124"/>
                    </a:solidFill>
                    <a:ea typeface="DengXian" panose="02010600030101010101" pitchFamily="2" charset="-122"/>
                  </a:rPr>
                  <a:t>unchecking </a:t>
                </a:r>
                <a:r>
                  <a:rPr lang="en-US" sz="1600" i="1">
                    <a:solidFill>
                      <a:srgbClr val="202124"/>
                    </a:solidFill>
                    <a:ea typeface="DengXian" panose="02010600030101010101" pitchFamily="2" charset="-122"/>
                  </a:rPr>
                  <a:t>Allow Negative Values</a:t>
                </a:r>
                <a:r>
                  <a:rPr lang="en-US" sz="1600">
                    <a:solidFill>
                      <a:srgbClr val="202124"/>
                    </a:solidFill>
                    <a:ea typeface="DengXian" panose="02010600030101010101" pitchFamily="2" charset="-122"/>
                  </a:rPr>
                  <a:t>.</a:t>
                </a:r>
                <a:r>
                  <a:rPr lang="en-US" sz="1600">
                    <a:solidFill>
                      <a:srgbClr val="202124"/>
                    </a:solidFill>
                    <a:effectLst/>
                    <a:ea typeface="DengXian" panose="02010600030101010101" pitchFamily="2" charset="-122"/>
                  </a:rPr>
                  <a:t> </a:t>
                </a:r>
                <a:r>
                  <a:rPr lang="en-US" sz="1600">
                    <a:solidFill>
                      <a:srgbClr val="202124"/>
                    </a:solidFill>
                    <a:ea typeface="DengXian" panose="02010600030101010101" pitchFamily="2" charset="-122"/>
                  </a:rPr>
                  <a:t>The stock represents how many penguins we have at any given time. To change the number of penguins there are overtime, we add </a:t>
                </a:r>
                <a:r>
                  <a:rPr lang="en-US" sz="1600" i="1">
                    <a:solidFill>
                      <a:srgbClr val="202124"/>
                    </a:solidFill>
                    <a:ea typeface="DengXian" panose="02010600030101010101" pitchFamily="2" charset="-122"/>
                  </a:rPr>
                  <a:t>Flows </a:t>
                </a:r>
                <a:r>
                  <a:rPr lang="en-US" sz="1600">
                    <a:solidFill>
                      <a:srgbClr val="202124"/>
                    </a:solidFill>
                    <a:ea typeface="DengXian" panose="02010600030101010101" pitchFamily="2" charset="-122"/>
                  </a:rPr>
                  <a:t>into and out of our </a:t>
                </a:r>
                <a:r>
                  <a:rPr lang="en-US" sz="1600" b="1">
                    <a:solidFill>
                      <a:srgbClr val="202124"/>
                    </a:solidFill>
                    <a:ea typeface="DengXian" panose="02010600030101010101" pitchFamily="2" charset="-122"/>
                  </a:rPr>
                  <a:t>“Penguin” </a:t>
                </a:r>
                <a:r>
                  <a:rPr lang="en-US" sz="1600">
                    <a:solidFill>
                      <a:srgbClr val="202124"/>
                    </a:solidFill>
                    <a:ea typeface="DengXian" panose="02010600030101010101" pitchFamily="2" charset="-122"/>
                  </a:rPr>
                  <a:t>stock. Before naming and setting the </a:t>
                </a:r>
                <a:r>
                  <a:rPr lang="en-US" sz="1600" i="1">
                    <a:solidFill>
                      <a:srgbClr val="202124"/>
                    </a:solidFill>
                    <a:ea typeface="DengXian" panose="02010600030101010101" pitchFamily="2" charset="-122"/>
                  </a:rPr>
                  <a:t>Flow’s </a:t>
                </a:r>
                <a:r>
                  <a:rPr lang="en-US" sz="1600">
                    <a:solidFill>
                      <a:srgbClr val="202124"/>
                    </a:solidFill>
                    <a:ea typeface="DengXian" panose="02010600030101010101" pitchFamily="2" charset="-122"/>
                  </a:rPr>
                  <a:t>value, create two </a:t>
                </a:r>
                <a:r>
                  <a:rPr lang="en-US" sz="1600" i="1">
                    <a:solidFill>
                      <a:srgbClr val="202124"/>
                    </a:solidFill>
                    <a:ea typeface="DengXian" panose="02010600030101010101" pitchFamily="2" charset="-122"/>
                  </a:rPr>
                  <a:t>Variables</a:t>
                </a:r>
                <a:r>
                  <a:rPr lang="en-US" sz="1600">
                    <a:solidFill>
                      <a:srgbClr val="202124"/>
                    </a:solidFill>
                    <a:ea typeface="DengXian" panose="02010600030101010101" pitchFamily="2" charset="-122"/>
                  </a:rPr>
                  <a:t>, place one </a:t>
                </a:r>
                <a:r>
                  <a:rPr lang="en-US" sz="1600" i="1">
                    <a:solidFill>
                      <a:srgbClr val="202124"/>
                    </a:solidFill>
                    <a:ea typeface="DengXian" panose="02010600030101010101" pitchFamily="2" charset="-122"/>
                  </a:rPr>
                  <a:t>Variable </a:t>
                </a:r>
                <a:r>
                  <a:rPr lang="en-US" sz="1600">
                    <a:solidFill>
                      <a:srgbClr val="202124"/>
                    </a:solidFill>
                    <a:ea typeface="DengXian" panose="02010600030101010101" pitchFamily="2" charset="-122"/>
                  </a:rPr>
                  <a:t>under one </a:t>
                </a:r>
                <a:r>
                  <a:rPr lang="en-US" sz="1600" i="1">
                    <a:solidFill>
                      <a:srgbClr val="202124"/>
                    </a:solidFill>
                    <a:ea typeface="DengXian" panose="02010600030101010101" pitchFamily="2" charset="-122"/>
                  </a:rPr>
                  <a:t>Flow</a:t>
                </a:r>
                <a:r>
                  <a:rPr lang="en-US" sz="1600">
                    <a:solidFill>
                      <a:srgbClr val="202124"/>
                    </a:solidFill>
                    <a:ea typeface="DengXian" panose="02010600030101010101" pitchFamily="2" charset="-122"/>
                  </a:rPr>
                  <a:t> and the other under the other. Now, name the left </a:t>
                </a:r>
                <a:r>
                  <a:rPr lang="en-US" sz="1600" i="1">
                    <a:solidFill>
                      <a:srgbClr val="202124"/>
                    </a:solidFill>
                    <a:ea typeface="DengXian" panose="02010600030101010101" pitchFamily="2" charset="-122"/>
                  </a:rPr>
                  <a:t>Variable</a:t>
                </a:r>
                <a:r>
                  <a:rPr lang="en-US" sz="1600">
                    <a:solidFill>
                      <a:srgbClr val="202124"/>
                    </a:solidFill>
                    <a:ea typeface="DengXian" panose="02010600030101010101" pitchFamily="2" charset="-122"/>
                  </a:rPr>
                  <a:t> </a:t>
                </a:r>
                <a:r>
                  <a:rPr lang="en-US" sz="1600" b="1">
                    <a:solidFill>
                      <a:srgbClr val="202124"/>
                    </a:solidFill>
                    <a:ea typeface="DengXian" panose="02010600030101010101" pitchFamily="2" charset="-122"/>
                  </a:rPr>
                  <a:t>“penguin-birth-rate”</a:t>
                </a:r>
                <a:r>
                  <a:rPr lang="en-US" sz="1600">
                    <a:solidFill>
                      <a:srgbClr val="202124"/>
                    </a:solidFill>
                    <a:ea typeface="DengXian" panose="02010600030101010101" pitchFamily="2" charset="-122"/>
                  </a:rPr>
                  <a:t>, and set its value to </a:t>
                </a:r>
                <a14:m>
                  <m:oMath xmlns:m="http://schemas.openxmlformats.org/officeDocument/2006/math">
                    <m:f>
                      <m:fPr>
                        <m:ctrlPr>
                          <a:rPr lang="en-US" sz="1600" b="0" i="1" smtClean="0">
                            <a:solidFill>
                              <a:srgbClr val="202124"/>
                            </a:solidFill>
                            <a:latin typeface="Cambria Math" panose="02040503050406030204" pitchFamily="18" charset="0"/>
                            <a:ea typeface="DengXian" panose="02010600030101010101" pitchFamily="2" charset="-122"/>
                          </a:rPr>
                        </m:ctrlPr>
                      </m:fPr>
                      <m:num>
                        <m:r>
                          <a:rPr lang="en-US" sz="1600" b="0" i="1" smtClean="0">
                            <a:solidFill>
                              <a:srgbClr val="202124"/>
                            </a:solidFill>
                            <a:latin typeface="Cambria Math" panose="02040503050406030204" pitchFamily="18" charset="0"/>
                            <a:ea typeface="DengXian" panose="02010600030101010101" pitchFamily="2" charset="-122"/>
                          </a:rPr>
                          <m:t>1</m:t>
                        </m:r>
                      </m:num>
                      <m:den>
                        <m:r>
                          <a:rPr lang="en-US" sz="1600" b="0" i="1" smtClean="0">
                            <a:solidFill>
                              <a:srgbClr val="202124"/>
                            </a:solidFill>
                            <a:latin typeface="Cambria Math" panose="02040503050406030204" pitchFamily="18" charset="0"/>
                            <a:ea typeface="DengXian" panose="02010600030101010101" pitchFamily="2" charset="-122"/>
                          </a:rPr>
                          <m:t>12</m:t>
                        </m:r>
                      </m:den>
                    </m:f>
                  </m:oMath>
                </a14:m>
                <a:r>
                  <a:rPr lang="en-US" sz="1600" b="0">
                    <a:solidFill>
                      <a:srgbClr val="202124"/>
                    </a:solidFill>
                    <a:ea typeface="DengXian" panose="02010600030101010101" pitchFamily="2" charset="-122"/>
                  </a:rPr>
                  <a:t>. </a:t>
                </a:r>
                <a:r>
                  <a:rPr lang="en-US" sz="1600">
                    <a:solidFill>
                      <a:srgbClr val="202124"/>
                    </a:solidFill>
                    <a:ea typeface="DengXian" panose="02010600030101010101" pitchFamily="2" charset="-122"/>
                  </a:rPr>
                  <a:t>Every year, female </a:t>
                </a:r>
                <a:r>
                  <a:rPr lang="en-US" sz="1600"/>
                  <a:t>Ad</a:t>
                </a:r>
                <a:r>
                  <a:rPr lang="en-US" sz="1600">
                    <a:solidFill>
                      <a:srgbClr val="202124"/>
                    </a:solidFill>
                    <a:ea typeface="DengXian" panose="02010600030101010101" pitchFamily="2" charset="-122"/>
                  </a:rPr>
                  <a:t>élie Penguins give birth to two children. Thus, a fitting birth rate would be 2 children every year per female </a:t>
                </a:r>
                <a:r>
                  <a:rPr lang="en-US" sz="1600"/>
                  <a:t>Ad</a:t>
                </a:r>
                <a:r>
                  <a:rPr lang="en-US" sz="1600">
                    <a:solidFill>
                      <a:srgbClr val="202124"/>
                    </a:solidFill>
                    <a:ea typeface="DengXian" panose="02010600030101010101" pitchFamily="2" charset="-122"/>
                  </a:rPr>
                  <a:t>élie Penguin, in other words, </a:t>
                </a:r>
                <a14:m>
                  <m:oMath xmlns:m="http://schemas.openxmlformats.org/officeDocument/2006/math">
                    <m:f>
                      <m:fPr>
                        <m:ctrlPr>
                          <a:rPr lang="en-US" sz="1600" b="0" i="1" smtClean="0">
                            <a:solidFill>
                              <a:srgbClr val="202124"/>
                            </a:solidFill>
                            <a:latin typeface="Cambria Math" panose="02040503050406030204" pitchFamily="18" charset="0"/>
                            <a:ea typeface="DengXian" panose="02010600030101010101" pitchFamily="2" charset="-122"/>
                          </a:rPr>
                        </m:ctrlPr>
                      </m:fPr>
                      <m:num>
                        <m:r>
                          <a:rPr lang="en-US" sz="1600" b="0" i="1" smtClean="0">
                            <a:solidFill>
                              <a:srgbClr val="202124"/>
                            </a:solidFill>
                            <a:latin typeface="Cambria Math" panose="02040503050406030204" pitchFamily="18" charset="0"/>
                            <a:ea typeface="DengXian" panose="02010600030101010101" pitchFamily="2" charset="-122"/>
                          </a:rPr>
                          <m:t>1</m:t>
                        </m:r>
                      </m:num>
                      <m:den>
                        <m:r>
                          <a:rPr lang="en-US" sz="1600" b="0" i="1" smtClean="0">
                            <a:solidFill>
                              <a:srgbClr val="202124"/>
                            </a:solidFill>
                            <a:latin typeface="Cambria Math" panose="02040503050406030204" pitchFamily="18" charset="0"/>
                            <a:ea typeface="DengXian" panose="02010600030101010101" pitchFamily="2" charset="-122"/>
                          </a:rPr>
                          <m:t>12</m:t>
                        </m:r>
                      </m:den>
                    </m:f>
                  </m:oMath>
                </a14:m>
                <a:r>
                  <a:rPr lang="en-US" sz="1600" b="0">
                    <a:solidFill>
                      <a:srgbClr val="202124"/>
                    </a:solidFill>
                    <a:ea typeface="DengXian" panose="02010600030101010101" pitchFamily="2" charset="-122"/>
                  </a:rPr>
                  <a:t> children every month per </a:t>
                </a:r>
                <a:r>
                  <a:rPr lang="en-US" sz="1600"/>
                  <a:t>Ad</a:t>
                </a:r>
                <a:r>
                  <a:rPr lang="en-US" sz="1600">
                    <a:solidFill>
                      <a:srgbClr val="202124"/>
                    </a:solidFill>
                    <a:ea typeface="DengXian" panose="02010600030101010101" pitchFamily="2" charset="-122"/>
                  </a:rPr>
                  <a:t>élie Penguin population assuming equivalent number of male and female penguins. Name the right </a:t>
                </a:r>
                <a:r>
                  <a:rPr lang="en-US" sz="1600" i="1">
                    <a:solidFill>
                      <a:srgbClr val="202124"/>
                    </a:solidFill>
                    <a:ea typeface="DengXian" panose="02010600030101010101" pitchFamily="2" charset="-122"/>
                  </a:rPr>
                  <a:t>Variable </a:t>
                </a:r>
                <a:r>
                  <a:rPr lang="en-US" sz="1600" b="1">
                    <a:solidFill>
                      <a:srgbClr val="202124"/>
                    </a:solidFill>
                    <a:ea typeface="DengXian" panose="02010600030101010101" pitchFamily="2" charset="-122"/>
                  </a:rPr>
                  <a:t>“penguin-death-rate”</a:t>
                </a:r>
                <a:r>
                  <a:rPr lang="en-US" sz="1600">
                    <a:solidFill>
                      <a:srgbClr val="202124"/>
                    </a:solidFill>
                    <a:ea typeface="DengXian" panose="02010600030101010101" pitchFamily="2" charset="-122"/>
                  </a:rPr>
                  <a:t> and set its value to 0.08748. To calculate this number, use the equation provided and the following information on </a:t>
                </a:r>
                <a:r>
                  <a:rPr lang="en-US" sz="1600">
                    <a:hlinkClick r:id="rId2"/>
                  </a:rPr>
                  <a:t>Ad</a:t>
                </a:r>
                <a:r>
                  <a:rPr lang="en-US" sz="1600">
                    <a:solidFill>
                      <a:srgbClr val="202124"/>
                    </a:solidFill>
                    <a:ea typeface="DengXian" panose="02010600030101010101" pitchFamily="2" charset="-122"/>
                    <a:hlinkClick r:id="rId2"/>
                  </a:rPr>
                  <a:t>élie Penguin population in the past two years</a:t>
                </a:r>
                <a:r>
                  <a:rPr lang="en-US" sz="1600">
                    <a:solidFill>
                      <a:srgbClr val="202124"/>
                    </a:solidFill>
                    <a:ea typeface="DengXian" panose="02010600030101010101" pitchFamily="2" charset="-122"/>
                  </a:rPr>
                  <a:t>. Make sure the birth rate and death rate make sense together. Here, </a:t>
                </a:r>
                <a14:m>
                  <m:oMath xmlns:m="http://schemas.openxmlformats.org/officeDocument/2006/math">
                    <m:f>
                      <m:fPr>
                        <m:ctrlPr>
                          <a:rPr lang="en-US" sz="1600" i="1">
                            <a:solidFill>
                              <a:srgbClr val="202124"/>
                            </a:solidFill>
                            <a:latin typeface="Cambria Math" panose="02040503050406030204" pitchFamily="18" charset="0"/>
                            <a:ea typeface="DengXian" panose="02010600030101010101" pitchFamily="2" charset="-122"/>
                          </a:rPr>
                        </m:ctrlPr>
                      </m:fPr>
                      <m:num>
                        <m:r>
                          <a:rPr lang="en-US" sz="1600" i="1">
                            <a:solidFill>
                              <a:srgbClr val="202124"/>
                            </a:solidFill>
                            <a:latin typeface="Cambria Math" panose="02040503050406030204" pitchFamily="18" charset="0"/>
                            <a:ea typeface="DengXian" panose="02010600030101010101" pitchFamily="2" charset="-122"/>
                          </a:rPr>
                          <m:t>1</m:t>
                        </m:r>
                      </m:num>
                      <m:den>
                        <m:r>
                          <a:rPr lang="en-US" sz="1600" i="1">
                            <a:solidFill>
                              <a:srgbClr val="202124"/>
                            </a:solidFill>
                            <a:latin typeface="Cambria Math" panose="02040503050406030204" pitchFamily="18" charset="0"/>
                            <a:ea typeface="DengXian" panose="02010600030101010101" pitchFamily="2" charset="-122"/>
                          </a:rPr>
                          <m:t>12</m:t>
                        </m:r>
                      </m:den>
                    </m:f>
                  </m:oMath>
                </a14:m>
                <a:r>
                  <a:rPr lang="en-US" sz="1600">
                    <a:solidFill>
                      <a:srgbClr val="202124"/>
                    </a:solidFill>
                    <a:ea typeface="DengXian" panose="02010600030101010101" pitchFamily="2" charset="-122"/>
                  </a:rPr>
                  <a:t> or 0.083 is relatively close to 0.08748 so the rates make sense.</a:t>
                </a:r>
              </a:p>
              <a:p>
                <a:pPr marL="0" indent="0">
                  <a:buNone/>
                </a:pPr>
                <a:endParaRPr lang="en-US" sz="1600" b="0">
                  <a:solidFill>
                    <a:srgbClr val="202124"/>
                  </a:solidFill>
                  <a:ea typeface="DengXian" panose="02010600030101010101" pitchFamily="2" charset="-122"/>
                </a:endParaRPr>
              </a:p>
              <a:p>
                <a:pPr marL="0" indent="0">
                  <a:buNone/>
                </a:pPr>
                <a:endParaRPr lang="en-US" sz="1600" b="0">
                  <a:solidFill>
                    <a:srgbClr val="202124"/>
                  </a:solidFill>
                  <a:ea typeface="DengXian" panose="02010600030101010101" pitchFamily="2" charset="-122"/>
                </a:endParaRPr>
              </a:p>
              <a:p>
                <a:pPr marL="0" indent="0">
                  <a:buNone/>
                </a:pPr>
                <a:endParaRPr lang="en-US" sz="1600" b="0">
                  <a:solidFill>
                    <a:srgbClr val="202124"/>
                  </a:solidFill>
                  <a:ea typeface="DengXian" panose="02010600030101010101" pitchFamily="2" charset="-122"/>
                </a:endParaRPr>
              </a:p>
              <a:p>
                <a:pPr marL="0" indent="0">
                  <a:buNone/>
                </a:pPr>
                <a:endParaRPr lang="en-US" sz="1600" b="1"/>
              </a:p>
            </p:txBody>
          </p:sp>
        </mc:Choice>
        <mc:Fallback>
          <p:sp>
            <p:nvSpPr>
              <p:cNvPr id="3" name="Content Placeholder 2">
                <a:extLst>
                  <a:ext uri="{FF2B5EF4-FFF2-40B4-BE49-F238E27FC236}">
                    <a16:creationId xmlns:a16="http://schemas.microsoft.com/office/drawing/2014/main" id="{D486E11C-19CA-4A18-8DA2-A9FC9AAE65F9}"/>
                  </a:ext>
                </a:extLst>
              </p:cNvPr>
              <p:cNvSpPr>
                <a:spLocks noGrp="1" noRot="1" noChangeAspect="1" noMove="1" noResize="1" noEditPoints="1" noAdjustHandles="1" noChangeArrowheads="1" noChangeShapeType="1" noTextEdit="1"/>
              </p:cNvSpPr>
              <p:nvPr>
                <p:ph idx="1"/>
              </p:nvPr>
            </p:nvSpPr>
            <p:spPr>
              <a:xfrm>
                <a:off x="838200" y="1825625"/>
                <a:ext cx="10669616" cy="3035624"/>
              </a:xfrm>
              <a:blipFill>
                <a:blip r:embed="rId3"/>
                <a:stretch>
                  <a:fillRect l="-343" t="-1406"/>
                </a:stretch>
              </a:blipFill>
            </p:spPr>
            <p:txBody>
              <a:bodyPr/>
              <a:lstStyle/>
              <a:p>
                <a:r>
                  <a:rPr lang="en-US">
                    <a:noFill/>
                  </a:rPr>
                  <a:t> </a:t>
                </a:r>
              </a:p>
            </p:txBody>
          </p:sp>
        </mc:Fallback>
      </mc:AlternateContent>
      <p:pic>
        <p:nvPicPr>
          <p:cNvPr id="5" name="Picture 4">
            <a:extLst>
              <a:ext uri="{FF2B5EF4-FFF2-40B4-BE49-F238E27FC236}">
                <a16:creationId xmlns:a16="http://schemas.microsoft.com/office/drawing/2014/main" id="{7B974E93-630B-4ACB-A34A-D70D24166194}"/>
              </a:ext>
            </a:extLst>
          </p:cNvPr>
          <p:cNvPicPr>
            <a:picLocks noChangeAspect="1"/>
          </p:cNvPicPr>
          <p:nvPr/>
        </p:nvPicPr>
        <p:blipFill>
          <a:blip r:embed="rId4"/>
          <a:stretch>
            <a:fillRect/>
          </a:stretch>
        </p:blipFill>
        <p:spPr>
          <a:xfrm>
            <a:off x="7288763" y="4501550"/>
            <a:ext cx="3962400" cy="1666875"/>
          </a:xfrm>
          <a:prstGeom prst="rect">
            <a:avLst/>
          </a:prstGeom>
        </p:spPr>
      </p:pic>
      <p:pic>
        <p:nvPicPr>
          <p:cNvPr id="7" name="Picture 6">
            <a:extLst>
              <a:ext uri="{FF2B5EF4-FFF2-40B4-BE49-F238E27FC236}">
                <a16:creationId xmlns:a16="http://schemas.microsoft.com/office/drawing/2014/main" id="{A9E045D4-E89F-4F0F-9CE6-16297186B231}"/>
              </a:ext>
            </a:extLst>
          </p:cNvPr>
          <p:cNvPicPr>
            <a:picLocks noChangeAspect="1"/>
          </p:cNvPicPr>
          <p:nvPr/>
        </p:nvPicPr>
        <p:blipFill>
          <a:blip r:embed="rId5"/>
          <a:stretch>
            <a:fillRect/>
          </a:stretch>
        </p:blipFill>
        <p:spPr>
          <a:xfrm>
            <a:off x="940837" y="5136213"/>
            <a:ext cx="5935395" cy="957567"/>
          </a:xfrm>
          <a:prstGeom prst="rect">
            <a:avLst/>
          </a:prstGeom>
        </p:spPr>
      </p:pic>
    </p:spTree>
    <p:extLst>
      <p:ext uri="{BB962C8B-B14F-4D97-AF65-F5344CB8AC3E}">
        <p14:creationId xmlns:p14="http://schemas.microsoft.com/office/powerpoint/2010/main" val="33695746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6D460B-2EC2-4475-9AD7-F398992FE891}"/>
              </a:ext>
            </a:extLst>
          </p:cNvPr>
          <p:cNvSpPr>
            <a:spLocks noGrp="1"/>
          </p:cNvSpPr>
          <p:nvPr>
            <p:ph type="title"/>
          </p:nvPr>
        </p:nvSpPr>
        <p:spPr>
          <a:xfrm>
            <a:off x="572493" y="238539"/>
            <a:ext cx="11018520" cy="1434415"/>
          </a:xfrm>
        </p:spPr>
        <p:txBody>
          <a:bodyPr anchor="b">
            <a:normAutofit/>
          </a:bodyPr>
          <a:lstStyle/>
          <a:p>
            <a:r>
              <a:rPr lang="en-US" sz="5400"/>
              <a:t>Building the Model</a:t>
            </a:r>
          </a:p>
        </p:txBody>
      </p:sp>
      <p:sp>
        <p:nvSpPr>
          <p:cNvPr id="1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1B8F8FB9-2FEA-42E1-8CC3-D4303220AE55}"/>
                  </a:ext>
                </a:extLst>
              </p:cNvPr>
              <p:cNvSpPr>
                <a:spLocks noGrp="1"/>
              </p:cNvSpPr>
              <p:nvPr>
                <p:ph idx="1"/>
              </p:nvPr>
            </p:nvSpPr>
            <p:spPr>
              <a:xfrm>
                <a:off x="572493" y="2071316"/>
                <a:ext cx="6713552" cy="4119172"/>
              </a:xfrm>
            </p:spPr>
            <p:txBody>
              <a:bodyPr anchor="t">
                <a:noAutofit/>
              </a:bodyPr>
              <a:lstStyle/>
              <a:p>
                <a:pPr marL="0" indent="0">
                  <a:buNone/>
                </a:pPr>
                <a:r>
                  <a:rPr lang="en-US" sz="1600"/>
                  <a:t>Now we will do the same thing for our Krill population as we did with our penguins. Create a </a:t>
                </a:r>
                <a:r>
                  <a:rPr lang="en-US" sz="1600" i="1"/>
                  <a:t>Stock </a:t>
                </a:r>
                <a:r>
                  <a:rPr lang="en-US" sz="1600"/>
                  <a:t>called </a:t>
                </a:r>
                <a:r>
                  <a:rPr lang="en-US" sz="1600" b="1"/>
                  <a:t>“Krill”</a:t>
                </a:r>
                <a:r>
                  <a:rPr lang="en-US" sz="1600"/>
                  <a:t>, set the initial value to 50,000, and Uncheck </a:t>
                </a:r>
                <a:r>
                  <a:rPr lang="en-US" sz="1600" i="1"/>
                  <a:t>Allow Negative Values. </a:t>
                </a:r>
                <a:r>
                  <a:rPr lang="en-US" sz="1600"/>
                  <a:t>Create the in and out </a:t>
                </a:r>
                <a:r>
                  <a:rPr lang="en-US" sz="1600" i="1"/>
                  <a:t>Flows </a:t>
                </a:r>
                <a:r>
                  <a:rPr lang="en-US" sz="1600"/>
                  <a:t>leaving them without a name nor value for now. Create the two </a:t>
                </a:r>
                <a:r>
                  <a:rPr lang="en-US" sz="1600" i="1"/>
                  <a:t>Variables </a:t>
                </a:r>
                <a:r>
                  <a:rPr lang="en-US" sz="1600"/>
                  <a:t>underneath the </a:t>
                </a:r>
                <a:r>
                  <a:rPr lang="en-US" sz="1600" i="1"/>
                  <a:t>Flows </a:t>
                </a:r>
                <a:r>
                  <a:rPr lang="en-US" sz="1600"/>
                  <a:t>and name the left one </a:t>
                </a:r>
                <a:r>
                  <a:rPr lang="en-US" sz="1600" b="1" i="1"/>
                  <a:t>“krill-birth-rate” </a:t>
                </a:r>
                <a:r>
                  <a:rPr lang="en-US" sz="1600"/>
                  <a:t>and name the right one </a:t>
                </a:r>
                <a:r>
                  <a:rPr lang="en-US" sz="1600" b="1"/>
                  <a:t>“krill-death-rate”</a:t>
                </a:r>
                <a:r>
                  <a:rPr lang="en-US" sz="1600" i="1"/>
                  <a:t>. </a:t>
                </a:r>
                <a:r>
                  <a:rPr lang="en-US" sz="1600"/>
                  <a:t>A </a:t>
                </a:r>
                <a:r>
                  <a:rPr lang="en-US" sz="1600">
                    <a:hlinkClick r:id="rId2"/>
                  </a:rPr>
                  <a:t>study*</a:t>
                </a:r>
                <a:r>
                  <a:rPr lang="en-US" sz="1600"/>
                  <a:t> concluded that Krill have an annual death rate of about 98.7%, so set </a:t>
                </a:r>
                <a:r>
                  <a:rPr lang="en-US" sz="1600" b="1"/>
                  <a:t>“krill-birth-rate” </a:t>
                </a:r>
                <a:r>
                  <a:rPr lang="en-US" sz="1600"/>
                  <a:t>to </a:t>
                </a:r>
                <a14:m>
                  <m:oMath xmlns:m="http://schemas.openxmlformats.org/officeDocument/2006/math">
                    <m:f>
                      <m:fPr>
                        <m:ctrlPr>
                          <a:rPr lang="en-US" sz="1600" b="0" i="1">
                            <a:latin typeface="Cambria Math" panose="02040503050406030204" pitchFamily="18" charset="0"/>
                          </a:rPr>
                        </m:ctrlPr>
                      </m:fPr>
                      <m:num>
                        <m:r>
                          <a:rPr lang="en-US" sz="1600" b="0" i="1">
                            <a:latin typeface="Cambria Math" panose="02040503050406030204" pitchFamily="18" charset="0"/>
                          </a:rPr>
                          <m:t>0.987</m:t>
                        </m:r>
                      </m:num>
                      <m:den>
                        <m:r>
                          <a:rPr lang="en-US" sz="1600" b="0" i="1">
                            <a:latin typeface="Cambria Math" panose="02040503050406030204" pitchFamily="18" charset="0"/>
                          </a:rPr>
                          <m:t>12</m:t>
                        </m:r>
                      </m:den>
                    </m:f>
                  </m:oMath>
                </a14:m>
                <a:r>
                  <a:rPr lang="en-US" sz="1600" b="0"/>
                  <a:t>. Krill population in recent years have remained very stable, so set </a:t>
                </a:r>
                <a:r>
                  <a:rPr lang="en-US" sz="1600" b="1"/>
                  <a:t>“krill-death-rate” </a:t>
                </a:r>
                <a:r>
                  <a:rPr lang="en-US" sz="1600"/>
                  <a:t>to the same value. </a:t>
                </a:r>
                <a:endParaRPr lang="en-US" sz="1600" b="0"/>
              </a:p>
              <a:p>
                <a:pPr marL="0" indent="0">
                  <a:buNone/>
                </a:pPr>
                <a:endParaRPr lang="en-US" sz="1600"/>
              </a:p>
              <a:p>
                <a:pPr marL="0" indent="0">
                  <a:buNone/>
                </a:pPr>
                <a:endParaRPr lang="en-US" sz="1600" b="0" i="0">
                  <a:effectLst/>
                </a:endParaRPr>
              </a:p>
              <a:p>
                <a:pPr marL="0" indent="0">
                  <a:buNone/>
                </a:pPr>
                <a:endParaRPr lang="en-US" sz="1600" b="0" i="0">
                  <a:effectLst/>
                </a:endParaRPr>
              </a:p>
              <a:p>
                <a:pPr marL="0" indent="0">
                  <a:buNone/>
                </a:pPr>
                <a:endParaRPr lang="en-US" sz="1600"/>
              </a:p>
              <a:p>
                <a:pPr marL="0" indent="0">
                  <a:buNone/>
                </a:pPr>
                <a:r>
                  <a:rPr lang="en-US" sz="1600" b="0" i="0">
                    <a:effectLst/>
                  </a:rPr>
                  <a:t>*</a:t>
                </a:r>
                <a:r>
                  <a:rPr lang="en-US" sz="1600" b="0" i="0" err="1">
                    <a:effectLst/>
                  </a:rPr>
                  <a:t>Astheimer</a:t>
                </a:r>
                <a:r>
                  <a:rPr lang="en-US" sz="1600" b="0" i="0">
                    <a:effectLst/>
                  </a:rPr>
                  <a:t>, H. A length class model of the population dynamics of the Antarctic Krill </a:t>
                </a:r>
                <a:r>
                  <a:rPr lang="en-US" sz="1600" b="0" i="1" err="1">
                    <a:effectLst/>
                  </a:rPr>
                  <a:t>Euphausia</a:t>
                </a:r>
                <a:r>
                  <a:rPr lang="en-US" sz="1600" b="0" i="1">
                    <a:effectLst/>
                  </a:rPr>
                  <a:t> superba</a:t>
                </a:r>
                <a:r>
                  <a:rPr lang="en-US" sz="1600" b="0" i="0">
                    <a:effectLst/>
                  </a:rPr>
                  <a:t> dana. </a:t>
                </a:r>
                <a:r>
                  <a:rPr lang="en-US" sz="1600" b="0" i="1">
                    <a:effectLst/>
                  </a:rPr>
                  <a:t>Polar Biol</a:t>
                </a:r>
                <a:r>
                  <a:rPr lang="en-US" sz="1600" b="0" i="0">
                    <a:effectLst/>
                  </a:rPr>
                  <a:t> </a:t>
                </a:r>
                <a:r>
                  <a:rPr lang="en-US" sz="1600" b="1" i="0">
                    <a:effectLst/>
                  </a:rPr>
                  <a:t>6, </a:t>
                </a:r>
                <a:r>
                  <a:rPr lang="en-US" sz="1600" b="0" i="0">
                    <a:effectLst/>
                  </a:rPr>
                  <a:t>227–232 (1986). https://doi.org/10.1007/BF00443399</a:t>
                </a:r>
                <a:endParaRPr lang="en-US" sz="1600"/>
              </a:p>
            </p:txBody>
          </p:sp>
        </mc:Choice>
        <mc:Fallback>
          <p:sp>
            <p:nvSpPr>
              <p:cNvPr id="3" name="Content Placeholder 2">
                <a:extLst>
                  <a:ext uri="{FF2B5EF4-FFF2-40B4-BE49-F238E27FC236}">
                    <a16:creationId xmlns:a16="http://schemas.microsoft.com/office/drawing/2014/main" id="{1B8F8FB9-2FEA-42E1-8CC3-D4303220AE55}"/>
                  </a:ext>
                </a:extLst>
              </p:cNvPr>
              <p:cNvSpPr>
                <a:spLocks noGrp="1" noRot="1" noChangeAspect="1" noMove="1" noResize="1" noEditPoints="1" noAdjustHandles="1" noChangeArrowheads="1" noChangeShapeType="1" noTextEdit="1"/>
              </p:cNvSpPr>
              <p:nvPr>
                <p:ph idx="1"/>
              </p:nvPr>
            </p:nvSpPr>
            <p:spPr>
              <a:xfrm>
                <a:off x="572493" y="2071316"/>
                <a:ext cx="6713552" cy="4119172"/>
              </a:xfrm>
              <a:blipFill>
                <a:blip r:embed="rId3"/>
                <a:stretch>
                  <a:fillRect l="-545" t="-1036" b="-1627"/>
                </a:stretch>
              </a:blipFill>
            </p:spPr>
            <p:txBody>
              <a:bodyPr/>
              <a:lstStyle/>
              <a:p>
                <a:r>
                  <a:rPr lang="en-US">
                    <a:noFill/>
                  </a:rPr>
                  <a:t> </a:t>
                </a:r>
              </a:p>
            </p:txBody>
          </p:sp>
        </mc:Fallback>
      </mc:AlternateContent>
      <p:pic>
        <p:nvPicPr>
          <p:cNvPr id="5" name="Picture 4">
            <a:extLst>
              <a:ext uri="{FF2B5EF4-FFF2-40B4-BE49-F238E27FC236}">
                <a16:creationId xmlns:a16="http://schemas.microsoft.com/office/drawing/2014/main" id="{BCE4A7D1-0894-44F7-997B-2D25FEF3DA9D}"/>
              </a:ext>
            </a:extLst>
          </p:cNvPr>
          <p:cNvPicPr>
            <a:picLocks noChangeAspect="1"/>
          </p:cNvPicPr>
          <p:nvPr/>
        </p:nvPicPr>
        <p:blipFill rotWithShape="1">
          <a:blip r:embed="rId4"/>
          <a:srcRect l="7741" r="12410" b="1"/>
          <a:stretch/>
        </p:blipFill>
        <p:spPr>
          <a:xfrm>
            <a:off x="7675658" y="2093976"/>
            <a:ext cx="3941064" cy="4096512"/>
          </a:xfrm>
          <a:prstGeom prst="rect">
            <a:avLst/>
          </a:prstGeom>
        </p:spPr>
      </p:pic>
    </p:spTree>
    <p:extLst>
      <p:ext uri="{BB962C8B-B14F-4D97-AF65-F5344CB8AC3E}">
        <p14:creationId xmlns:p14="http://schemas.microsoft.com/office/powerpoint/2010/main" val="19912019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9B63B-3439-46C7-A4DE-F0C491D6AA16}"/>
              </a:ext>
            </a:extLst>
          </p:cNvPr>
          <p:cNvSpPr>
            <a:spLocks noGrp="1"/>
          </p:cNvSpPr>
          <p:nvPr>
            <p:ph type="title"/>
          </p:nvPr>
        </p:nvSpPr>
        <p:spPr/>
        <p:txBody>
          <a:bodyPr/>
          <a:lstStyle/>
          <a:p>
            <a:r>
              <a:rPr lang="en-US"/>
              <a:t>Building the Model</a:t>
            </a:r>
          </a:p>
        </p:txBody>
      </p:sp>
      <p:sp>
        <p:nvSpPr>
          <p:cNvPr id="3" name="Content Placeholder 2">
            <a:extLst>
              <a:ext uri="{FF2B5EF4-FFF2-40B4-BE49-F238E27FC236}">
                <a16:creationId xmlns:a16="http://schemas.microsoft.com/office/drawing/2014/main" id="{E5E9FC84-2782-49AD-B8BF-8429AE3EC3A1}"/>
              </a:ext>
            </a:extLst>
          </p:cNvPr>
          <p:cNvSpPr>
            <a:spLocks noGrp="1"/>
          </p:cNvSpPr>
          <p:nvPr>
            <p:ph idx="1"/>
          </p:nvPr>
        </p:nvSpPr>
        <p:spPr/>
        <p:txBody>
          <a:bodyPr>
            <a:normAutofit/>
          </a:bodyPr>
          <a:lstStyle/>
          <a:p>
            <a:pPr marL="0" indent="0">
              <a:buNone/>
            </a:pPr>
            <a:r>
              <a:rPr lang="en-US" sz="1600"/>
              <a:t>Now we will start adding values and names for our </a:t>
            </a:r>
            <a:r>
              <a:rPr lang="en-US" sz="1600" i="1"/>
              <a:t>Flows. </a:t>
            </a:r>
            <a:r>
              <a:rPr lang="en-US" sz="1600"/>
              <a:t>Name the </a:t>
            </a:r>
            <a:r>
              <a:rPr lang="en-US" sz="1600" i="1"/>
              <a:t>Flow </a:t>
            </a:r>
            <a:r>
              <a:rPr lang="en-US" sz="1600"/>
              <a:t>left of the penguin stock </a:t>
            </a:r>
            <a:r>
              <a:rPr lang="en-US" sz="1600" b="1"/>
              <a:t>“penguin-births” </a:t>
            </a:r>
            <a:r>
              <a:rPr lang="en-US" sz="1600"/>
              <a:t>and the right </a:t>
            </a:r>
            <a:r>
              <a:rPr lang="en-US" sz="1600" b="1"/>
              <a:t>“penguin-deaths”</a:t>
            </a:r>
            <a:r>
              <a:rPr lang="en-US" sz="1600"/>
              <a:t>. These will be our expressions. </a:t>
            </a:r>
          </a:p>
          <a:p>
            <a:pPr marL="0" indent="0">
              <a:buNone/>
            </a:pPr>
            <a:endParaRPr lang="en-US" sz="1600"/>
          </a:p>
          <a:p>
            <a:pPr marL="0" indent="0">
              <a:buNone/>
            </a:pPr>
            <a:endParaRPr lang="en-US" sz="1600"/>
          </a:p>
          <a:p>
            <a:pPr marL="0" indent="0">
              <a:buNone/>
            </a:pPr>
            <a:endParaRPr lang="en-US" sz="1600"/>
          </a:p>
          <a:p>
            <a:pPr marL="0" indent="0">
              <a:buNone/>
            </a:pPr>
            <a:endParaRPr lang="en-US" sz="1600"/>
          </a:p>
          <a:p>
            <a:pPr marL="0" indent="0">
              <a:buNone/>
            </a:pPr>
            <a:r>
              <a:rPr lang="en-US" sz="1600" b="1"/>
              <a:t>“penguin-births” </a:t>
            </a:r>
            <a:r>
              <a:rPr lang="en-US" sz="1600"/>
              <a:t>is dependent on three factors: number of penguins (</a:t>
            </a:r>
            <a:r>
              <a:rPr lang="en-US" sz="1600" b="1"/>
              <a:t>“Penguin” stock</a:t>
            </a:r>
            <a:r>
              <a:rPr lang="en-US" sz="1600"/>
              <a:t>), penguin birth rate, and number of krill. Number of krill is also a variable as it more krill equates to more food for the penguins. Make sure to divide the number by the initial </a:t>
            </a:r>
            <a:r>
              <a:rPr lang="en-US" sz="1600" i="1"/>
              <a:t>Stock </a:t>
            </a:r>
            <a:r>
              <a:rPr lang="en-US" sz="1600"/>
              <a:t>of </a:t>
            </a:r>
            <a:r>
              <a:rPr lang="en-US" sz="1600" b="1"/>
              <a:t>“Krill”</a:t>
            </a:r>
            <a:r>
              <a:rPr lang="en-US" sz="1600"/>
              <a:t> (in this case, 50,000). This will ensure that the number of penguins born at any time is not excessive. Click on </a:t>
            </a:r>
            <a:r>
              <a:rPr lang="en-US" sz="1600" i="1"/>
              <a:t>Link </a:t>
            </a:r>
            <a:r>
              <a:rPr lang="en-US" sz="1600"/>
              <a:t>and drag an arrow from </a:t>
            </a:r>
            <a:r>
              <a:rPr lang="en-US" sz="1600" b="1"/>
              <a:t>“penguin-birth-rate” </a:t>
            </a:r>
            <a:r>
              <a:rPr lang="en-US" sz="1600"/>
              <a:t>to </a:t>
            </a:r>
            <a:r>
              <a:rPr lang="en-US" sz="1600" b="1"/>
              <a:t>“penguin-births” </a:t>
            </a:r>
            <a:r>
              <a:rPr lang="en-US" sz="1600"/>
              <a:t>and </a:t>
            </a:r>
            <a:r>
              <a:rPr lang="en-US" sz="1600" b="1"/>
              <a:t>“penguin-death-rate” </a:t>
            </a:r>
            <a:r>
              <a:rPr lang="en-US" sz="1600"/>
              <a:t>to </a:t>
            </a:r>
            <a:r>
              <a:rPr lang="en-US" sz="1600" b="1"/>
              <a:t>“penguin-deaths”.</a:t>
            </a:r>
            <a:r>
              <a:rPr lang="en-US" sz="1600"/>
              <a:t> </a:t>
            </a:r>
            <a:r>
              <a:rPr lang="en-US" sz="1600" b="1"/>
              <a:t>Be sure to always </a:t>
            </a:r>
            <a:r>
              <a:rPr lang="en-US" sz="1600" b="1" i="1"/>
              <a:t>Link </a:t>
            </a:r>
            <a:r>
              <a:rPr lang="en-US" sz="1600" b="1"/>
              <a:t>variables when they are used in an expression. </a:t>
            </a:r>
          </a:p>
          <a:p>
            <a:pPr marL="0" indent="0">
              <a:buNone/>
            </a:pPr>
            <a:endParaRPr lang="en-US" sz="1600"/>
          </a:p>
        </p:txBody>
      </p:sp>
      <p:pic>
        <p:nvPicPr>
          <p:cNvPr id="7" name="Picture 6">
            <a:extLst>
              <a:ext uri="{FF2B5EF4-FFF2-40B4-BE49-F238E27FC236}">
                <a16:creationId xmlns:a16="http://schemas.microsoft.com/office/drawing/2014/main" id="{D27CAFA0-A9F6-4405-B8BC-0CBCE6DAFFFA}"/>
              </a:ext>
            </a:extLst>
          </p:cNvPr>
          <p:cNvPicPr>
            <a:picLocks noChangeAspect="1"/>
          </p:cNvPicPr>
          <p:nvPr/>
        </p:nvPicPr>
        <p:blipFill>
          <a:blip r:embed="rId2"/>
          <a:stretch>
            <a:fillRect/>
          </a:stretch>
        </p:blipFill>
        <p:spPr>
          <a:xfrm>
            <a:off x="838200" y="2324099"/>
            <a:ext cx="4028993" cy="1323975"/>
          </a:xfrm>
          <a:prstGeom prst="rect">
            <a:avLst/>
          </a:prstGeom>
        </p:spPr>
      </p:pic>
      <p:pic>
        <p:nvPicPr>
          <p:cNvPr id="9" name="Picture 8">
            <a:extLst>
              <a:ext uri="{FF2B5EF4-FFF2-40B4-BE49-F238E27FC236}">
                <a16:creationId xmlns:a16="http://schemas.microsoft.com/office/drawing/2014/main" id="{E56CEB10-35A5-4956-B771-F0F06C35ADFC}"/>
              </a:ext>
            </a:extLst>
          </p:cNvPr>
          <p:cNvPicPr>
            <a:picLocks noChangeAspect="1"/>
          </p:cNvPicPr>
          <p:nvPr/>
        </p:nvPicPr>
        <p:blipFill>
          <a:blip r:embed="rId3"/>
          <a:stretch>
            <a:fillRect/>
          </a:stretch>
        </p:blipFill>
        <p:spPr>
          <a:xfrm>
            <a:off x="5456810" y="2324099"/>
            <a:ext cx="2002083" cy="1184211"/>
          </a:xfrm>
          <a:prstGeom prst="rect">
            <a:avLst/>
          </a:prstGeom>
        </p:spPr>
      </p:pic>
      <p:pic>
        <p:nvPicPr>
          <p:cNvPr id="11" name="Picture 10">
            <a:extLst>
              <a:ext uri="{FF2B5EF4-FFF2-40B4-BE49-F238E27FC236}">
                <a16:creationId xmlns:a16="http://schemas.microsoft.com/office/drawing/2014/main" id="{D42216CC-DEC8-4D7D-AFE6-037BB7C3FD1A}"/>
              </a:ext>
            </a:extLst>
          </p:cNvPr>
          <p:cNvPicPr>
            <a:picLocks noChangeAspect="1"/>
          </p:cNvPicPr>
          <p:nvPr/>
        </p:nvPicPr>
        <p:blipFill>
          <a:blip r:embed="rId4"/>
          <a:stretch>
            <a:fillRect/>
          </a:stretch>
        </p:blipFill>
        <p:spPr>
          <a:xfrm>
            <a:off x="4512011" y="4933458"/>
            <a:ext cx="3167978" cy="1243505"/>
          </a:xfrm>
          <a:prstGeom prst="rect">
            <a:avLst/>
          </a:prstGeom>
        </p:spPr>
      </p:pic>
    </p:spTree>
    <p:extLst>
      <p:ext uri="{BB962C8B-B14F-4D97-AF65-F5344CB8AC3E}">
        <p14:creationId xmlns:p14="http://schemas.microsoft.com/office/powerpoint/2010/main" val="25801187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BAFB3-0C95-4CDA-94DB-8723FD80A6DE}"/>
              </a:ext>
            </a:extLst>
          </p:cNvPr>
          <p:cNvSpPr>
            <a:spLocks noGrp="1"/>
          </p:cNvSpPr>
          <p:nvPr>
            <p:ph type="title"/>
          </p:nvPr>
        </p:nvSpPr>
        <p:spPr/>
        <p:txBody>
          <a:bodyPr/>
          <a:lstStyle/>
          <a:p>
            <a:r>
              <a:rPr lang="en-US"/>
              <a:t>Building the Model</a:t>
            </a:r>
          </a:p>
        </p:txBody>
      </p:sp>
      <p:sp>
        <p:nvSpPr>
          <p:cNvPr id="3" name="Content Placeholder 2">
            <a:extLst>
              <a:ext uri="{FF2B5EF4-FFF2-40B4-BE49-F238E27FC236}">
                <a16:creationId xmlns:a16="http://schemas.microsoft.com/office/drawing/2014/main" id="{7E71ED23-860B-4564-AF5F-D8DEB9F7C139}"/>
              </a:ext>
            </a:extLst>
          </p:cNvPr>
          <p:cNvSpPr>
            <a:spLocks noGrp="1"/>
          </p:cNvSpPr>
          <p:nvPr>
            <p:ph idx="1"/>
          </p:nvPr>
        </p:nvSpPr>
        <p:spPr/>
        <p:txBody>
          <a:bodyPr>
            <a:normAutofit/>
          </a:bodyPr>
          <a:lstStyle/>
          <a:p>
            <a:pPr marL="0" indent="0">
              <a:buNone/>
            </a:pPr>
            <a:r>
              <a:rPr lang="en-US" sz="1600"/>
              <a:t>Do the same process for Krill.</a:t>
            </a:r>
          </a:p>
          <a:p>
            <a:pPr marL="0" indent="0">
              <a:buNone/>
            </a:pPr>
            <a:endParaRPr lang="en-US" sz="1600"/>
          </a:p>
          <a:p>
            <a:pPr marL="0" indent="0">
              <a:buNone/>
            </a:pPr>
            <a:endParaRPr lang="en-US" sz="1600"/>
          </a:p>
          <a:p>
            <a:pPr marL="0" indent="0">
              <a:buNone/>
            </a:pPr>
            <a:endParaRPr lang="en-US" sz="1600"/>
          </a:p>
          <a:p>
            <a:pPr marL="0" indent="0">
              <a:buNone/>
            </a:pPr>
            <a:endParaRPr lang="en-US" sz="1600"/>
          </a:p>
          <a:p>
            <a:pPr marL="0" indent="0">
              <a:buNone/>
            </a:pPr>
            <a:endParaRPr lang="en-US" sz="1600"/>
          </a:p>
          <a:p>
            <a:pPr marL="0" indent="0">
              <a:buNone/>
            </a:pPr>
            <a:r>
              <a:rPr lang="en-US" sz="1600" b="1"/>
              <a:t>“krill-deaths” </a:t>
            </a:r>
            <a:r>
              <a:rPr lang="en-US" sz="1600"/>
              <a:t>similarly is dependent on the number of penguins there are. The more penguins there are, the more krill will get eaten and die. Remember to offset the expression by dividing by the initial </a:t>
            </a:r>
            <a:r>
              <a:rPr lang="en-US" sz="1600" i="1"/>
              <a:t>Stock</a:t>
            </a:r>
            <a:r>
              <a:rPr lang="en-US" sz="1600"/>
              <a:t> of </a:t>
            </a:r>
            <a:r>
              <a:rPr lang="en-US" sz="1600" b="1"/>
              <a:t>“Penguin”.  </a:t>
            </a:r>
          </a:p>
          <a:p>
            <a:pPr marL="0" indent="0">
              <a:buNone/>
            </a:pPr>
            <a:endParaRPr lang="en-US" sz="1600"/>
          </a:p>
        </p:txBody>
      </p:sp>
      <p:pic>
        <p:nvPicPr>
          <p:cNvPr id="5" name="Picture 4">
            <a:extLst>
              <a:ext uri="{FF2B5EF4-FFF2-40B4-BE49-F238E27FC236}">
                <a16:creationId xmlns:a16="http://schemas.microsoft.com/office/drawing/2014/main" id="{B561F1F6-C118-4868-B24A-0E762839B337}"/>
              </a:ext>
            </a:extLst>
          </p:cNvPr>
          <p:cNvPicPr>
            <a:picLocks noChangeAspect="1"/>
          </p:cNvPicPr>
          <p:nvPr/>
        </p:nvPicPr>
        <p:blipFill>
          <a:blip r:embed="rId2"/>
          <a:stretch>
            <a:fillRect/>
          </a:stretch>
        </p:blipFill>
        <p:spPr>
          <a:xfrm>
            <a:off x="838200" y="2147223"/>
            <a:ext cx="3676650" cy="1695450"/>
          </a:xfrm>
          <a:prstGeom prst="rect">
            <a:avLst/>
          </a:prstGeom>
        </p:spPr>
      </p:pic>
      <p:pic>
        <p:nvPicPr>
          <p:cNvPr id="7" name="Picture 6">
            <a:extLst>
              <a:ext uri="{FF2B5EF4-FFF2-40B4-BE49-F238E27FC236}">
                <a16:creationId xmlns:a16="http://schemas.microsoft.com/office/drawing/2014/main" id="{026F6F04-2FBF-42C9-BA0E-439ABB5A83C0}"/>
              </a:ext>
            </a:extLst>
          </p:cNvPr>
          <p:cNvPicPr>
            <a:picLocks noChangeAspect="1"/>
          </p:cNvPicPr>
          <p:nvPr/>
        </p:nvPicPr>
        <p:blipFill>
          <a:blip r:embed="rId3"/>
          <a:stretch>
            <a:fillRect/>
          </a:stretch>
        </p:blipFill>
        <p:spPr>
          <a:xfrm>
            <a:off x="4971371" y="2147223"/>
            <a:ext cx="3382160" cy="1695450"/>
          </a:xfrm>
          <a:prstGeom prst="rect">
            <a:avLst/>
          </a:prstGeom>
        </p:spPr>
      </p:pic>
      <p:pic>
        <p:nvPicPr>
          <p:cNvPr id="9" name="Picture 8">
            <a:extLst>
              <a:ext uri="{FF2B5EF4-FFF2-40B4-BE49-F238E27FC236}">
                <a16:creationId xmlns:a16="http://schemas.microsoft.com/office/drawing/2014/main" id="{399A1544-31DA-4D08-A0F1-E194F9EEE06D}"/>
              </a:ext>
            </a:extLst>
          </p:cNvPr>
          <p:cNvPicPr>
            <a:picLocks noChangeAspect="1"/>
          </p:cNvPicPr>
          <p:nvPr/>
        </p:nvPicPr>
        <p:blipFill>
          <a:blip r:embed="rId4"/>
          <a:stretch>
            <a:fillRect/>
          </a:stretch>
        </p:blipFill>
        <p:spPr>
          <a:xfrm>
            <a:off x="2868289" y="4513590"/>
            <a:ext cx="3588496" cy="1663373"/>
          </a:xfrm>
          <a:prstGeom prst="rect">
            <a:avLst/>
          </a:prstGeom>
        </p:spPr>
      </p:pic>
    </p:spTree>
    <p:extLst>
      <p:ext uri="{BB962C8B-B14F-4D97-AF65-F5344CB8AC3E}">
        <p14:creationId xmlns:p14="http://schemas.microsoft.com/office/powerpoint/2010/main" val="21814255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2A5DFB-8239-4AC2-97D0-66E7A3425647}"/>
              </a:ext>
            </a:extLst>
          </p:cNvPr>
          <p:cNvSpPr>
            <a:spLocks noGrp="1"/>
          </p:cNvSpPr>
          <p:nvPr>
            <p:ph type="title"/>
          </p:nvPr>
        </p:nvSpPr>
        <p:spPr/>
        <p:txBody>
          <a:bodyPr/>
          <a:lstStyle/>
          <a:p>
            <a:r>
              <a:rPr lang="en-US"/>
              <a:t>Building the Model</a:t>
            </a:r>
          </a:p>
        </p:txBody>
      </p:sp>
      <p:sp>
        <p:nvSpPr>
          <p:cNvPr id="3" name="Content Placeholder 2">
            <a:extLst>
              <a:ext uri="{FF2B5EF4-FFF2-40B4-BE49-F238E27FC236}">
                <a16:creationId xmlns:a16="http://schemas.microsoft.com/office/drawing/2014/main" id="{22317747-9E9F-451B-A75E-6F0EAA0F6C88}"/>
              </a:ext>
            </a:extLst>
          </p:cNvPr>
          <p:cNvSpPr>
            <a:spLocks noGrp="1"/>
          </p:cNvSpPr>
          <p:nvPr>
            <p:ph idx="1"/>
          </p:nvPr>
        </p:nvSpPr>
        <p:spPr>
          <a:xfrm>
            <a:off x="838200" y="1825625"/>
            <a:ext cx="7081007" cy="4351338"/>
          </a:xfrm>
        </p:spPr>
        <p:txBody>
          <a:bodyPr>
            <a:normAutofit/>
          </a:bodyPr>
          <a:lstStyle/>
          <a:p>
            <a:pPr marL="0" indent="0">
              <a:buNone/>
            </a:pPr>
            <a:r>
              <a:rPr lang="en-US" sz="1600"/>
              <a:t>Head back to the model’s main interface. We will now be adding a </a:t>
            </a:r>
            <a:r>
              <a:rPr lang="en-US" sz="1600" i="1"/>
              <a:t>Monitor </a:t>
            </a:r>
            <a:r>
              <a:rPr lang="en-US" sz="1600"/>
              <a:t>for the </a:t>
            </a:r>
            <a:r>
              <a:rPr lang="en-US" sz="1600" i="1"/>
              <a:t>Penguin</a:t>
            </a:r>
            <a:r>
              <a:rPr lang="en-US" sz="1600"/>
              <a:t> and </a:t>
            </a:r>
            <a:r>
              <a:rPr lang="en-US" sz="1600" i="1"/>
              <a:t>Krill</a:t>
            </a:r>
            <a:r>
              <a:rPr lang="en-US" sz="1600"/>
              <a:t> stock. Under </a:t>
            </a:r>
            <a:r>
              <a:rPr lang="en-US" sz="1600" i="1"/>
              <a:t>Reporter,</a:t>
            </a:r>
            <a:r>
              <a:rPr lang="en-US" sz="1600"/>
              <a:t> type </a:t>
            </a:r>
            <a:r>
              <a:rPr lang="en-US" sz="1600" i="1"/>
              <a:t>Penguin </a:t>
            </a:r>
            <a:r>
              <a:rPr lang="en-US" sz="1600"/>
              <a:t>for one and </a:t>
            </a:r>
            <a:r>
              <a:rPr lang="en-US" sz="1600" i="1"/>
              <a:t>Krill </a:t>
            </a:r>
            <a:r>
              <a:rPr lang="en-US" sz="1600"/>
              <a:t>for the other. Set both to have 0 decimal places. Now add a </a:t>
            </a:r>
            <a:r>
              <a:rPr lang="en-US" sz="1600" i="1"/>
              <a:t>Plot. </a:t>
            </a:r>
            <a:r>
              <a:rPr lang="en-US" sz="1600"/>
              <a:t>Title it </a:t>
            </a:r>
            <a:r>
              <a:rPr lang="en-US" sz="1600" b="1"/>
              <a:t>“Population Graph”</a:t>
            </a:r>
            <a:r>
              <a:rPr lang="en-US" sz="1600"/>
              <a:t> and set the x-axis label to </a:t>
            </a:r>
            <a:r>
              <a:rPr lang="en-US" sz="1600" b="1"/>
              <a:t>“Months” </a:t>
            </a:r>
            <a:r>
              <a:rPr lang="en-US" sz="1600"/>
              <a:t>and the y-axis label to </a:t>
            </a:r>
            <a:r>
              <a:rPr lang="en-US" sz="1600" b="1"/>
              <a:t>“Population”</a:t>
            </a:r>
            <a:r>
              <a:rPr lang="en-US" sz="1600"/>
              <a:t>. Change the Pen Name of the first pen to </a:t>
            </a:r>
            <a:r>
              <a:rPr lang="en-US" sz="1600" b="1"/>
              <a:t>“Penguin” </a:t>
            </a:r>
            <a:r>
              <a:rPr lang="en-US" sz="1600"/>
              <a:t>and change the color to anything that will stand out. Add another Pen and name it </a:t>
            </a:r>
            <a:r>
              <a:rPr lang="en-US" sz="1600" b="1"/>
              <a:t>“Krill”</a:t>
            </a:r>
            <a:r>
              <a:rPr lang="en-US" sz="1600"/>
              <a:t>, choose another color. You should now be able to click </a:t>
            </a:r>
            <a:r>
              <a:rPr lang="en-US" sz="1600" i="1"/>
              <a:t>Setup </a:t>
            </a:r>
            <a:r>
              <a:rPr lang="en-US" sz="1600"/>
              <a:t>and </a:t>
            </a:r>
            <a:r>
              <a:rPr lang="en-US" sz="1600" i="1"/>
              <a:t>Start/Stop </a:t>
            </a:r>
            <a:r>
              <a:rPr lang="en-US" sz="1600"/>
              <a:t>to see your model run! You can use the bar at the top of the interface to speed up or slow down the simulation. </a:t>
            </a:r>
          </a:p>
        </p:txBody>
      </p:sp>
      <p:pic>
        <p:nvPicPr>
          <p:cNvPr id="5" name="Picture 4">
            <a:extLst>
              <a:ext uri="{FF2B5EF4-FFF2-40B4-BE49-F238E27FC236}">
                <a16:creationId xmlns:a16="http://schemas.microsoft.com/office/drawing/2014/main" id="{49C0FD6A-1027-4476-8A7B-76874C546AC6}"/>
              </a:ext>
            </a:extLst>
          </p:cNvPr>
          <p:cNvPicPr>
            <a:picLocks noChangeAspect="1"/>
          </p:cNvPicPr>
          <p:nvPr/>
        </p:nvPicPr>
        <p:blipFill>
          <a:blip r:embed="rId2"/>
          <a:stretch>
            <a:fillRect/>
          </a:stretch>
        </p:blipFill>
        <p:spPr>
          <a:xfrm>
            <a:off x="7980333" y="1825625"/>
            <a:ext cx="1952625" cy="3933825"/>
          </a:xfrm>
          <a:prstGeom prst="rect">
            <a:avLst/>
          </a:prstGeom>
        </p:spPr>
      </p:pic>
    </p:spTree>
    <p:extLst>
      <p:ext uri="{BB962C8B-B14F-4D97-AF65-F5344CB8AC3E}">
        <p14:creationId xmlns:p14="http://schemas.microsoft.com/office/powerpoint/2010/main" val="13121100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1AE6C9-1236-4959-A448-21649AC5D08C}"/>
              </a:ext>
            </a:extLst>
          </p:cNvPr>
          <p:cNvSpPr>
            <a:spLocks noGrp="1"/>
          </p:cNvSpPr>
          <p:nvPr>
            <p:ph type="title"/>
          </p:nvPr>
        </p:nvSpPr>
        <p:spPr>
          <a:xfrm>
            <a:off x="630936" y="640080"/>
            <a:ext cx="4818888" cy="1481328"/>
          </a:xfrm>
        </p:spPr>
        <p:txBody>
          <a:bodyPr anchor="b">
            <a:normAutofit/>
          </a:bodyPr>
          <a:lstStyle/>
          <a:p>
            <a:r>
              <a:rPr lang="en-US" sz="5000"/>
              <a:t>Building the Model</a:t>
            </a:r>
          </a:p>
        </p:txBody>
      </p:sp>
      <p:sp>
        <p:nvSpPr>
          <p:cNvPr id="11"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BE8DEFC-1AEE-4C1E-A832-1D33E7A4B4CB}"/>
              </a:ext>
            </a:extLst>
          </p:cNvPr>
          <p:cNvSpPr>
            <a:spLocks noGrp="1"/>
          </p:cNvSpPr>
          <p:nvPr>
            <p:ph idx="1"/>
          </p:nvPr>
        </p:nvSpPr>
        <p:spPr>
          <a:xfrm>
            <a:off x="630936" y="2660904"/>
            <a:ext cx="4818888" cy="3547872"/>
          </a:xfrm>
        </p:spPr>
        <p:txBody>
          <a:bodyPr anchor="t">
            <a:normAutofit fontScale="92500"/>
          </a:bodyPr>
          <a:lstStyle/>
          <a:p>
            <a:pPr marL="0" indent="0">
              <a:buNone/>
            </a:pPr>
            <a:r>
              <a:rPr lang="en-US" sz="1200"/>
              <a:t>Before we add Climate Change as another factor, we need to figure out the relationship between temperature and penguin and krill population. Obviously, warmer temperatures leads to increased habitat loss for both animals, but how exactly can we model this accurately? </a:t>
            </a:r>
          </a:p>
          <a:p>
            <a:pPr marL="0" indent="0">
              <a:buNone/>
            </a:pPr>
            <a:r>
              <a:rPr lang="en-US" sz="1200"/>
              <a:t>Go to the IMBIE </a:t>
            </a:r>
            <a:r>
              <a:rPr lang="en-US" sz="1200">
                <a:hlinkClick r:id="rId2"/>
              </a:rPr>
              <a:t>website</a:t>
            </a:r>
            <a:r>
              <a:rPr lang="en-US" sz="1200"/>
              <a:t> to find the results of their research. Scroll down and download the excel sheet called </a:t>
            </a:r>
            <a:r>
              <a:rPr lang="en-US" sz="1200" i="1"/>
              <a:t>Data for plotting. </a:t>
            </a:r>
            <a:r>
              <a:rPr lang="en-US" sz="1200"/>
              <a:t>Upon opening the file, delete the third and fourth columns, we only need the information on Antarctica</a:t>
            </a:r>
            <a:r>
              <a:rPr lang="en-US" sz="1200">
                <a:ea typeface="DengXian" panose="02010600030101010101" pitchFamily="2" charset="-122"/>
              </a:rPr>
              <a:t>. The information provided tells us how much of the Antarctica Ice Cap contributes to an increase in sea level (melted ice increases sea levels) each month. This still does not tell us how changing temperatures influence habitat loss. For that, we will need to look at </a:t>
            </a:r>
            <a:r>
              <a:rPr lang="en-US" sz="1200">
                <a:ea typeface="DengXian" panose="02010600030101010101" pitchFamily="2" charset="-122"/>
                <a:hlinkClick r:id="rId3"/>
              </a:rPr>
              <a:t>NASA’s record of global temperatures</a:t>
            </a:r>
            <a:r>
              <a:rPr lang="en-US" sz="1200">
                <a:ea typeface="DengXian" panose="02010600030101010101" pitchFamily="2" charset="-122"/>
              </a:rPr>
              <a:t>. Download the data provided. </a:t>
            </a:r>
          </a:p>
          <a:p>
            <a:pPr marL="0" indent="0">
              <a:buNone/>
            </a:pPr>
            <a:r>
              <a:rPr lang="en-US" sz="1200">
                <a:ea typeface="DengXian" panose="02010600030101010101" pitchFamily="2" charset="-122"/>
              </a:rPr>
              <a:t>In the downloaded excel sheet, add a new column called </a:t>
            </a:r>
            <a:r>
              <a:rPr lang="en-US" sz="1200" b="1">
                <a:ea typeface="DengXian" panose="02010600030101010101" pitchFamily="2" charset="-122"/>
              </a:rPr>
              <a:t>“Temperature Anomaly (</a:t>
            </a:r>
            <a:r>
              <a:rPr lang="en-US" sz="1200" b="1" i="0">
                <a:effectLst/>
                <a:latin typeface="Roboto"/>
              </a:rPr>
              <a:t>° </a:t>
            </a:r>
            <a:r>
              <a:rPr lang="en-US" sz="1200" b="1">
                <a:ea typeface="DengXian" panose="02010600030101010101" pitchFamily="2" charset="-122"/>
              </a:rPr>
              <a:t>F)”</a:t>
            </a:r>
            <a:r>
              <a:rPr lang="en-US" sz="1200">
                <a:ea typeface="DengXian" panose="02010600030101010101" pitchFamily="2" charset="-122"/>
              </a:rPr>
              <a:t>. Starting from 1992 to 2017, add the yearly </a:t>
            </a:r>
            <a:r>
              <a:rPr lang="en-US" sz="1200" b="1">
                <a:ea typeface="DengXian" panose="02010600030101010101" pitchFamily="2" charset="-122"/>
              </a:rPr>
              <a:t>Temperature Anomalies. </a:t>
            </a:r>
            <a:r>
              <a:rPr lang="en-US" sz="1200">
                <a:ea typeface="DengXian" panose="02010600030101010101" pitchFamily="2" charset="-122"/>
              </a:rPr>
              <a:t>Be sure to convert the downloaded data from Celsius to Fahrenheit during this process. Now, use excels </a:t>
            </a:r>
            <a:r>
              <a:rPr lang="en-US" sz="1200" i="1">
                <a:ea typeface="DengXian" panose="02010600030101010101" pitchFamily="2" charset="-122"/>
              </a:rPr>
              <a:t>Graphing </a:t>
            </a:r>
            <a:r>
              <a:rPr lang="en-US" sz="1200">
                <a:ea typeface="DengXian" panose="02010600030101010101" pitchFamily="2" charset="-122"/>
              </a:rPr>
              <a:t>and </a:t>
            </a:r>
            <a:r>
              <a:rPr lang="en-US" sz="1200" i="1">
                <a:ea typeface="DengXian" panose="02010600030101010101" pitchFamily="2" charset="-122"/>
              </a:rPr>
              <a:t>Trendline</a:t>
            </a:r>
            <a:r>
              <a:rPr lang="en-US" sz="1200">
                <a:ea typeface="DengXian" panose="02010600030101010101" pitchFamily="2" charset="-122"/>
              </a:rPr>
              <a:t> features to create an equation that fits the data. We will be using the logarithmic equation as it best fits the model. Because our first two </a:t>
            </a:r>
            <a:r>
              <a:rPr lang="en-US" sz="1200" b="1">
                <a:ea typeface="DengXian" panose="02010600030101010101" pitchFamily="2" charset="-122"/>
              </a:rPr>
              <a:t>“Antarctic Sea Level Contribution (mm)” </a:t>
            </a:r>
            <a:r>
              <a:rPr lang="en-US" sz="1200">
                <a:ea typeface="DengXian" panose="02010600030101010101" pitchFamily="2" charset="-122"/>
              </a:rPr>
              <a:t>values are negative, remove them from the graph. You should end up with a similar equation relating </a:t>
            </a:r>
            <a:r>
              <a:rPr lang="en-US" sz="1200" b="1">
                <a:ea typeface="DengXian" panose="02010600030101010101" pitchFamily="2" charset="-122"/>
              </a:rPr>
              <a:t>Temperature Anomaly (F) </a:t>
            </a:r>
            <a:r>
              <a:rPr lang="en-US" sz="1200">
                <a:ea typeface="DengXian" panose="02010600030101010101" pitchFamily="2" charset="-122"/>
              </a:rPr>
              <a:t>and </a:t>
            </a:r>
            <a:r>
              <a:rPr lang="en-US" sz="1200" b="1">
                <a:ea typeface="DengXian" panose="02010600030101010101" pitchFamily="2" charset="-122"/>
              </a:rPr>
              <a:t>Antarctic Sea Level Contribution (mm) </a:t>
            </a:r>
            <a:r>
              <a:rPr lang="en-US" sz="1200">
                <a:ea typeface="DengXian" panose="02010600030101010101" pitchFamily="2" charset="-122"/>
              </a:rPr>
              <a:t>as shown in the figure</a:t>
            </a:r>
            <a:r>
              <a:rPr lang="en-US" sz="1200" b="1">
                <a:ea typeface="DengXian" panose="02010600030101010101" pitchFamily="2" charset="-122"/>
              </a:rPr>
              <a:t>.</a:t>
            </a:r>
            <a:endParaRPr lang="en-US" sz="1200" b="1" i="1"/>
          </a:p>
        </p:txBody>
      </p:sp>
      <p:graphicFrame>
        <p:nvGraphicFramePr>
          <p:cNvPr id="4" name="Chart 3">
            <a:extLst>
              <a:ext uri="{FF2B5EF4-FFF2-40B4-BE49-F238E27FC236}">
                <a16:creationId xmlns:a16="http://schemas.microsoft.com/office/drawing/2014/main" id="{E50B50BC-7A7F-4F97-8A2F-07EA35157A33}"/>
              </a:ext>
            </a:extLst>
          </p:cNvPr>
          <p:cNvGraphicFramePr>
            <a:graphicFrameLocks/>
          </p:cNvGraphicFramePr>
          <p:nvPr>
            <p:extLst>
              <p:ext uri="{D42A27DB-BD31-4B8C-83A1-F6EECF244321}">
                <p14:modId xmlns:p14="http://schemas.microsoft.com/office/powerpoint/2010/main" val="561128650"/>
              </p:ext>
            </p:extLst>
          </p:nvPr>
        </p:nvGraphicFramePr>
        <p:xfrm>
          <a:off x="6099048" y="640080"/>
          <a:ext cx="5458968" cy="557784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3424141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6BB1E-9341-4C6F-950B-3C16C1844634}"/>
              </a:ext>
            </a:extLst>
          </p:cNvPr>
          <p:cNvSpPr>
            <a:spLocks noGrp="1"/>
          </p:cNvSpPr>
          <p:nvPr>
            <p:ph type="title"/>
          </p:nvPr>
        </p:nvSpPr>
        <p:spPr/>
        <p:txBody>
          <a:bodyPr/>
          <a:lstStyle/>
          <a:p>
            <a:r>
              <a:rPr lang="en-US"/>
              <a:t>Building the Model</a:t>
            </a:r>
          </a:p>
        </p:txBody>
      </p:sp>
      <p:sp>
        <p:nvSpPr>
          <p:cNvPr id="3" name="Content Placeholder 2">
            <a:extLst>
              <a:ext uri="{FF2B5EF4-FFF2-40B4-BE49-F238E27FC236}">
                <a16:creationId xmlns:a16="http://schemas.microsoft.com/office/drawing/2014/main" id="{A28273CE-56D9-418B-93C3-A415324D22B4}"/>
              </a:ext>
            </a:extLst>
          </p:cNvPr>
          <p:cNvSpPr>
            <a:spLocks noGrp="1"/>
          </p:cNvSpPr>
          <p:nvPr>
            <p:ph idx="1"/>
          </p:nvPr>
        </p:nvSpPr>
        <p:spPr/>
        <p:txBody>
          <a:bodyPr>
            <a:normAutofit/>
          </a:bodyPr>
          <a:lstStyle/>
          <a:p>
            <a:pPr marL="0" indent="0">
              <a:buNone/>
            </a:pPr>
            <a:r>
              <a:rPr lang="en-US" sz="1600"/>
              <a:t>We can now start adding habitat loss as a factor in our model. Start in the main interface page and create a </a:t>
            </a:r>
            <a:r>
              <a:rPr lang="en-US" sz="1600" i="1"/>
              <a:t>Slider. </a:t>
            </a:r>
            <a:r>
              <a:rPr lang="en-US" sz="1600"/>
              <a:t>Name the </a:t>
            </a:r>
            <a:r>
              <a:rPr lang="en-US" sz="1600" i="1"/>
              <a:t>Slider</a:t>
            </a:r>
            <a:r>
              <a:rPr lang="en-US" sz="1600"/>
              <a:t> </a:t>
            </a:r>
            <a:r>
              <a:rPr lang="en-US" sz="1600" b="1"/>
              <a:t>“user-Annual-Temperature-Increase”</a:t>
            </a:r>
            <a:r>
              <a:rPr lang="en-US" sz="1600"/>
              <a:t>. Be sure to use keyword </a:t>
            </a:r>
            <a:r>
              <a:rPr lang="en-US" sz="1600" b="1"/>
              <a:t>“user”</a:t>
            </a:r>
            <a:r>
              <a:rPr lang="en-US" sz="1600"/>
              <a:t> as it tells the computer that the user can access and modify the </a:t>
            </a:r>
            <a:r>
              <a:rPr lang="en-US" sz="1600" i="1"/>
              <a:t>Slider</a:t>
            </a:r>
            <a:r>
              <a:rPr lang="en-US" sz="1600"/>
              <a:t>. Set the minimum value to 0, the increment to 0.0001, the maximum to 1, the value to 0, and the unit to </a:t>
            </a:r>
            <a:r>
              <a:rPr lang="en-US" sz="1600" b="0" i="0">
                <a:effectLst/>
              </a:rPr>
              <a:t>°F. This will allow our user to test different global warming rates. Now, go back to the </a:t>
            </a:r>
            <a:r>
              <a:rPr lang="en-US" sz="1600" i="1"/>
              <a:t>System Dynamics Modeler </a:t>
            </a:r>
            <a:r>
              <a:rPr lang="en-US" sz="1600"/>
              <a:t>and add a </a:t>
            </a:r>
            <a:r>
              <a:rPr lang="en-US" sz="1600" i="1"/>
              <a:t>Stock </a:t>
            </a:r>
            <a:r>
              <a:rPr lang="en-US" sz="1600"/>
              <a:t>called </a:t>
            </a:r>
            <a:r>
              <a:rPr lang="en-US" sz="1600" b="1"/>
              <a:t>“</a:t>
            </a:r>
            <a:r>
              <a:rPr lang="en-US" sz="1600" b="1" err="1"/>
              <a:t>BreedingGround</a:t>
            </a:r>
            <a:r>
              <a:rPr lang="en-US" sz="1600" b="1"/>
              <a:t>”</a:t>
            </a:r>
            <a:r>
              <a:rPr lang="en-US" sz="1600"/>
              <a:t>. Set its initially value to 57,000 and do not allow negative values. </a:t>
            </a:r>
            <a:r>
              <a:rPr lang="en-US" sz="1600">
                <a:hlinkClick r:id="rId2"/>
              </a:rPr>
              <a:t>Research</a:t>
            </a:r>
            <a:r>
              <a:rPr lang="en-US" sz="1600"/>
              <a:t> estimates that if the entire Antarctic Ice Sheet melted, it would contribute to an increase in sea level by 57,000 mm. Add another </a:t>
            </a:r>
            <a:r>
              <a:rPr lang="en-US" sz="1600" i="1"/>
              <a:t>Stock </a:t>
            </a:r>
            <a:r>
              <a:rPr lang="en-US" sz="1600"/>
              <a:t>called </a:t>
            </a:r>
            <a:r>
              <a:rPr lang="en-US" sz="1600" b="1"/>
              <a:t>“</a:t>
            </a:r>
            <a:r>
              <a:rPr lang="en-US" sz="1600" b="1" err="1"/>
              <a:t>TotalTemperatureChange</a:t>
            </a:r>
            <a:r>
              <a:rPr lang="en-US" sz="1600" b="1"/>
              <a:t>”</a:t>
            </a:r>
            <a:r>
              <a:rPr lang="en-US" sz="1600"/>
              <a:t> and set its initial value to 0. Do not allow negative values. This </a:t>
            </a:r>
            <a:r>
              <a:rPr lang="en-US" sz="1600" i="1"/>
              <a:t>Stock </a:t>
            </a:r>
            <a:r>
              <a:rPr lang="en-US" sz="1600"/>
              <a:t>represents the total temperature increase overtime after the simulation has begun. It is equivalent to </a:t>
            </a:r>
            <a:r>
              <a:rPr lang="en-US" sz="1600" b="1"/>
              <a:t>“Temperature Anomaly (F)”</a:t>
            </a:r>
            <a:r>
              <a:rPr lang="en-US" sz="1600"/>
              <a:t>. Now add an </a:t>
            </a:r>
            <a:r>
              <a:rPr lang="en-US" sz="1600" i="1"/>
              <a:t>in-Flow </a:t>
            </a:r>
            <a:r>
              <a:rPr lang="en-US" sz="1600"/>
              <a:t>to </a:t>
            </a:r>
            <a:r>
              <a:rPr lang="en-US" sz="1600" b="1"/>
              <a:t>“</a:t>
            </a:r>
            <a:r>
              <a:rPr lang="en-US" sz="1600" b="1" err="1"/>
              <a:t>TotalTemperatureChange</a:t>
            </a:r>
            <a:r>
              <a:rPr lang="en-US" sz="1600" b="1"/>
              <a:t>”</a:t>
            </a:r>
            <a:r>
              <a:rPr lang="en-US" sz="1600"/>
              <a:t>. Call it </a:t>
            </a:r>
            <a:r>
              <a:rPr lang="en-US" sz="1600" b="1"/>
              <a:t>“temperature-change-per-month”</a:t>
            </a:r>
            <a:r>
              <a:rPr lang="en-US" sz="1600"/>
              <a:t> and set its expression to </a:t>
            </a:r>
            <a:r>
              <a:rPr lang="en-US" sz="1600" b="1"/>
              <a:t>“user-Annual-Temperature-Increase / 12”. </a:t>
            </a:r>
            <a:r>
              <a:rPr lang="en-US" sz="1600"/>
              <a:t>We need to divide the input value by 12 because our model updates every month rather than every year. </a:t>
            </a:r>
          </a:p>
        </p:txBody>
      </p:sp>
    </p:spTree>
    <p:extLst>
      <p:ext uri="{BB962C8B-B14F-4D97-AF65-F5344CB8AC3E}">
        <p14:creationId xmlns:p14="http://schemas.microsoft.com/office/powerpoint/2010/main" val="13711731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E5DA6-7998-4DEC-85D6-5FD8D871F546}"/>
              </a:ext>
            </a:extLst>
          </p:cNvPr>
          <p:cNvSpPr>
            <a:spLocks noGrp="1"/>
          </p:cNvSpPr>
          <p:nvPr>
            <p:ph type="title"/>
          </p:nvPr>
        </p:nvSpPr>
        <p:spPr/>
        <p:txBody>
          <a:bodyPr/>
          <a:lstStyle/>
          <a:p>
            <a:r>
              <a:rPr lang="en-US"/>
              <a:t>Building the Model</a:t>
            </a:r>
          </a:p>
        </p:txBody>
      </p:sp>
      <p:sp>
        <p:nvSpPr>
          <p:cNvPr id="3" name="Content Placeholder 2">
            <a:extLst>
              <a:ext uri="{FF2B5EF4-FFF2-40B4-BE49-F238E27FC236}">
                <a16:creationId xmlns:a16="http://schemas.microsoft.com/office/drawing/2014/main" id="{9449535F-F4DF-437F-A5C2-8D94F061814F}"/>
              </a:ext>
            </a:extLst>
          </p:cNvPr>
          <p:cNvSpPr>
            <a:spLocks noGrp="1"/>
          </p:cNvSpPr>
          <p:nvPr>
            <p:ph idx="1"/>
          </p:nvPr>
        </p:nvSpPr>
        <p:spPr/>
        <p:txBody>
          <a:bodyPr>
            <a:noAutofit/>
          </a:bodyPr>
          <a:lstStyle/>
          <a:p>
            <a:pPr marL="0" indent="0">
              <a:buNone/>
            </a:pPr>
            <a:r>
              <a:rPr lang="en-US" sz="1600"/>
              <a:t>Now we use the equation that we produced earlier. Create an </a:t>
            </a:r>
            <a:r>
              <a:rPr lang="en-US" sz="1600" i="1"/>
              <a:t>out-Flow </a:t>
            </a:r>
            <a:r>
              <a:rPr lang="en-US" sz="1600"/>
              <a:t>out of </a:t>
            </a:r>
            <a:r>
              <a:rPr lang="en-US" sz="1600" b="1"/>
              <a:t>“</a:t>
            </a:r>
            <a:r>
              <a:rPr lang="en-US" sz="1600" b="1" err="1"/>
              <a:t>BreedingGround</a:t>
            </a:r>
            <a:r>
              <a:rPr lang="en-US" sz="1600" b="1"/>
              <a:t>” </a:t>
            </a:r>
            <a:r>
              <a:rPr lang="en-US" sz="1600"/>
              <a:t>and call it </a:t>
            </a:r>
            <a:r>
              <a:rPr lang="en-US" sz="1600" b="1"/>
              <a:t>“</a:t>
            </a:r>
            <a:r>
              <a:rPr lang="en-US" sz="1600" b="1" err="1"/>
              <a:t>BreedingGroundLoss</a:t>
            </a:r>
            <a:r>
              <a:rPr lang="en-US" sz="1600" b="1"/>
              <a:t>”. </a:t>
            </a:r>
            <a:r>
              <a:rPr lang="en-US" sz="1600"/>
              <a:t>Use algebra skills to manipulate our equation from earlier so that we isolate </a:t>
            </a:r>
            <a:r>
              <a:rPr lang="en-US" sz="1600" b="1"/>
              <a:t>“x”</a:t>
            </a:r>
            <a:r>
              <a:rPr lang="en-US" sz="1600"/>
              <a:t>. The </a:t>
            </a:r>
            <a:r>
              <a:rPr lang="en-US" sz="1600" b="1"/>
              <a:t>“x” </a:t>
            </a:r>
            <a:r>
              <a:rPr lang="en-US" sz="1600"/>
              <a:t>value tells us how much of our </a:t>
            </a:r>
            <a:r>
              <a:rPr lang="en-US" sz="1600" b="1" err="1"/>
              <a:t>BreedingGround</a:t>
            </a:r>
            <a:r>
              <a:rPr lang="en-US" sz="1600"/>
              <a:t> has been lost. The final expression for our </a:t>
            </a:r>
            <a:r>
              <a:rPr lang="en-US" sz="1600" i="1"/>
              <a:t>Flow </a:t>
            </a:r>
            <a:r>
              <a:rPr lang="en-US" sz="1600"/>
              <a:t>should look like this:</a:t>
            </a:r>
          </a:p>
          <a:p>
            <a:pPr marL="0" indent="0">
              <a:buNone/>
            </a:pPr>
            <a:endParaRPr lang="en-US" sz="1600"/>
          </a:p>
          <a:p>
            <a:pPr marL="0" indent="0">
              <a:buNone/>
            </a:pPr>
            <a:endParaRPr lang="en-US" sz="1600"/>
          </a:p>
          <a:p>
            <a:pPr marL="0" indent="0">
              <a:buNone/>
            </a:pPr>
            <a:endParaRPr lang="en-US" sz="1600"/>
          </a:p>
          <a:p>
            <a:pPr marL="0" indent="0">
              <a:buNone/>
            </a:pPr>
            <a:r>
              <a:rPr lang="en-US" sz="1600"/>
              <a:t>The reason we must subtract the second </a:t>
            </a:r>
            <a:r>
              <a:rPr lang="en-US" sz="1600" i="1"/>
              <a:t>e^…</a:t>
            </a:r>
            <a:r>
              <a:rPr lang="en-US" sz="1600"/>
              <a:t> term from the first is because our </a:t>
            </a:r>
            <a:r>
              <a:rPr lang="en-US" sz="1600" b="1"/>
              <a:t>“x” </a:t>
            </a:r>
            <a:r>
              <a:rPr lang="en-US" sz="1600"/>
              <a:t>values represents the </a:t>
            </a:r>
            <a:r>
              <a:rPr lang="en-US" sz="1600" b="1"/>
              <a:t>total </a:t>
            </a:r>
            <a:r>
              <a:rPr lang="en-US" sz="1600"/>
              <a:t>loss in </a:t>
            </a:r>
            <a:r>
              <a:rPr lang="en-US" sz="1600" b="1" err="1"/>
              <a:t>BreedingGround</a:t>
            </a:r>
            <a:r>
              <a:rPr lang="en-US" sz="1600"/>
              <a:t>. Thus, if we subtracted </a:t>
            </a:r>
            <a:r>
              <a:rPr lang="en-US" sz="1600" b="1"/>
              <a:t>“x” </a:t>
            </a:r>
            <a:r>
              <a:rPr lang="en-US" sz="1600"/>
              <a:t>from </a:t>
            </a:r>
            <a:r>
              <a:rPr lang="en-US" sz="1600" b="1" err="1"/>
              <a:t>BreedingGround</a:t>
            </a:r>
            <a:r>
              <a:rPr lang="en-US" sz="1600" b="1"/>
              <a:t> </a:t>
            </a:r>
            <a:r>
              <a:rPr lang="en-US" sz="1600"/>
              <a:t>every month, our </a:t>
            </a:r>
            <a:r>
              <a:rPr lang="en-US" sz="1600" i="1"/>
              <a:t>Stock </a:t>
            </a:r>
            <a:r>
              <a:rPr lang="en-US" sz="1600"/>
              <a:t>would not be accurate. </a:t>
            </a:r>
          </a:p>
          <a:p>
            <a:pPr marL="0" indent="0">
              <a:buNone/>
            </a:pPr>
            <a:r>
              <a:rPr lang="en-US" sz="1600"/>
              <a:t>Now that </a:t>
            </a:r>
            <a:r>
              <a:rPr lang="en-US" sz="1600" b="1"/>
              <a:t>“</a:t>
            </a:r>
            <a:r>
              <a:rPr lang="en-US" sz="1600" b="1" err="1"/>
              <a:t>BreedingGround</a:t>
            </a:r>
            <a:r>
              <a:rPr lang="en-US" sz="1600" b="1"/>
              <a:t>” </a:t>
            </a:r>
            <a:r>
              <a:rPr lang="en-US" sz="1600"/>
              <a:t>is complete, we need to somehow correlate it to the rest of our system. We can do this simply by adding it as a factor of </a:t>
            </a:r>
            <a:r>
              <a:rPr lang="en-US" sz="1600" b="1"/>
              <a:t>“penguin-birth-rate” </a:t>
            </a:r>
            <a:r>
              <a:rPr lang="en-US" sz="1600"/>
              <a:t>and </a:t>
            </a:r>
            <a:r>
              <a:rPr lang="en-US" sz="1600" b="1"/>
              <a:t>“krill-birth-rate”</a:t>
            </a:r>
            <a:r>
              <a:rPr lang="en-US" sz="1600"/>
              <a:t>. </a:t>
            </a:r>
          </a:p>
          <a:p>
            <a:pPr marL="0" indent="0">
              <a:buNone/>
            </a:pPr>
            <a:endParaRPr lang="en-US" sz="1600"/>
          </a:p>
          <a:p>
            <a:pPr marL="0" indent="0">
              <a:buNone/>
            </a:pPr>
            <a:endParaRPr lang="en-US" sz="1600"/>
          </a:p>
          <a:p>
            <a:pPr marL="0" indent="0">
              <a:buNone/>
            </a:pPr>
            <a:r>
              <a:rPr lang="en-US" sz="1600"/>
              <a:t>We divide the values by 57,000 because we need </a:t>
            </a:r>
            <a:r>
              <a:rPr lang="en-US" sz="1600" b="1"/>
              <a:t>“</a:t>
            </a:r>
            <a:r>
              <a:rPr lang="en-US" sz="1600" b="1" err="1"/>
              <a:t>BreedingGround</a:t>
            </a:r>
            <a:r>
              <a:rPr lang="en-US" sz="1600" b="1"/>
              <a:t>”</a:t>
            </a:r>
            <a:r>
              <a:rPr lang="en-US" sz="1600"/>
              <a:t> to represent a ratio. As </a:t>
            </a:r>
            <a:r>
              <a:rPr lang="en-US" sz="1600" b="1"/>
              <a:t>“</a:t>
            </a:r>
            <a:r>
              <a:rPr lang="en-US" sz="1600" b="1" err="1"/>
              <a:t>BreedingGround</a:t>
            </a:r>
            <a:r>
              <a:rPr lang="en-US" sz="1600" b="1"/>
              <a:t>” </a:t>
            </a:r>
            <a:r>
              <a:rPr lang="en-US" sz="1600"/>
              <a:t>decreases, the birth rate of both animals should decrease proportionally. Before we move back to the interface, do not forget to add all the necessary </a:t>
            </a:r>
            <a:r>
              <a:rPr lang="en-US" sz="1600" i="1"/>
              <a:t>Links </a:t>
            </a:r>
            <a:r>
              <a:rPr lang="en-US" sz="1600"/>
              <a:t>to visually clarify your model!</a:t>
            </a:r>
          </a:p>
        </p:txBody>
      </p:sp>
      <p:pic>
        <p:nvPicPr>
          <p:cNvPr id="5" name="Picture 4">
            <a:extLst>
              <a:ext uri="{FF2B5EF4-FFF2-40B4-BE49-F238E27FC236}">
                <a16:creationId xmlns:a16="http://schemas.microsoft.com/office/drawing/2014/main" id="{ED151BE4-D176-4678-A6C2-678BE796547C}"/>
              </a:ext>
            </a:extLst>
          </p:cNvPr>
          <p:cNvPicPr>
            <a:picLocks noChangeAspect="1"/>
          </p:cNvPicPr>
          <p:nvPr/>
        </p:nvPicPr>
        <p:blipFill>
          <a:blip r:embed="rId2"/>
          <a:stretch>
            <a:fillRect/>
          </a:stretch>
        </p:blipFill>
        <p:spPr>
          <a:xfrm>
            <a:off x="1333500" y="2705100"/>
            <a:ext cx="9525000" cy="723900"/>
          </a:xfrm>
          <a:prstGeom prst="rect">
            <a:avLst/>
          </a:prstGeom>
        </p:spPr>
      </p:pic>
      <p:pic>
        <p:nvPicPr>
          <p:cNvPr id="7" name="Picture 6">
            <a:extLst>
              <a:ext uri="{FF2B5EF4-FFF2-40B4-BE49-F238E27FC236}">
                <a16:creationId xmlns:a16="http://schemas.microsoft.com/office/drawing/2014/main" id="{659A9618-92C0-499B-9C62-FF14A5EB52AF}"/>
              </a:ext>
            </a:extLst>
          </p:cNvPr>
          <p:cNvPicPr>
            <a:picLocks noChangeAspect="1"/>
          </p:cNvPicPr>
          <p:nvPr/>
        </p:nvPicPr>
        <p:blipFill>
          <a:blip r:embed="rId3"/>
          <a:stretch>
            <a:fillRect/>
          </a:stretch>
        </p:blipFill>
        <p:spPr>
          <a:xfrm>
            <a:off x="2348568" y="4745628"/>
            <a:ext cx="2238375" cy="752475"/>
          </a:xfrm>
          <a:prstGeom prst="rect">
            <a:avLst/>
          </a:prstGeom>
        </p:spPr>
      </p:pic>
      <p:pic>
        <p:nvPicPr>
          <p:cNvPr id="9" name="Picture 8">
            <a:extLst>
              <a:ext uri="{FF2B5EF4-FFF2-40B4-BE49-F238E27FC236}">
                <a16:creationId xmlns:a16="http://schemas.microsoft.com/office/drawing/2014/main" id="{CDBF93C8-1EB9-4489-8201-B8ED4F97DFFB}"/>
              </a:ext>
            </a:extLst>
          </p:cNvPr>
          <p:cNvPicPr>
            <a:picLocks noChangeAspect="1"/>
          </p:cNvPicPr>
          <p:nvPr/>
        </p:nvPicPr>
        <p:blipFill>
          <a:blip r:embed="rId4"/>
          <a:stretch>
            <a:fillRect/>
          </a:stretch>
        </p:blipFill>
        <p:spPr>
          <a:xfrm>
            <a:off x="6875410" y="4745628"/>
            <a:ext cx="2476500" cy="723900"/>
          </a:xfrm>
          <a:prstGeom prst="rect">
            <a:avLst/>
          </a:prstGeom>
        </p:spPr>
      </p:pic>
    </p:spTree>
    <p:extLst>
      <p:ext uri="{BB962C8B-B14F-4D97-AF65-F5344CB8AC3E}">
        <p14:creationId xmlns:p14="http://schemas.microsoft.com/office/powerpoint/2010/main" val="17312515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385E1BDC-A9B0-4A87-82E3-F3187F69A8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0990C621-3B8B-4820-8328-D47EF7CE82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416" y="365125"/>
            <a:ext cx="11167447" cy="2089317"/>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874BAFC-DFAB-48F7-92EA-1E07ACC1A8DF}"/>
              </a:ext>
            </a:extLst>
          </p:cNvPr>
          <p:cNvSpPr>
            <a:spLocks noGrp="1"/>
          </p:cNvSpPr>
          <p:nvPr>
            <p:ph type="title"/>
          </p:nvPr>
        </p:nvSpPr>
        <p:spPr>
          <a:xfrm>
            <a:off x="1051560" y="586822"/>
            <a:ext cx="3657600" cy="1645920"/>
          </a:xfrm>
        </p:spPr>
        <p:txBody>
          <a:bodyPr>
            <a:normAutofit/>
          </a:bodyPr>
          <a:lstStyle/>
          <a:p>
            <a:r>
              <a:rPr lang="en-US" sz="3200"/>
              <a:t>Building the Model</a:t>
            </a:r>
          </a:p>
        </p:txBody>
      </p:sp>
      <p:sp>
        <p:nvSpPr>
          <p:cNvPr id="16" name="Rectangle 15">
            <a:extLst>
              <a:ext uri="{FF2B5EF4-FFF2-40B4-BE49-F238E27FC236}">
                <a16:creationId xmlns:a16="http://schemas.microsoft.com/office/drawing/2014/main" id="{C1A2385B-1D2A-4E17-84FA-6CB7F0AAE4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08" y="1057739"/>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8" name="Rectangle 17">
            <a:extLst>
              <a:ext uri="{FF2B5EF4-FFF2-40B4-BE49-F238E27FC236}">
                <a16:creationId xmlns:a16="http://schemas.microsoft.com/office/drawing/2014/main" id="{5E791F2F-79DB-4CC0-9FA1-001E3E91E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243541" y="1400638"/>
            <a:ext cx="1463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CA0B4F63-3AB1-4E2B-812D-6302EC8A1F13}"/>
              </a:ext>
            </a:extLst>
          </p:cNvPr>
          <p:cNvSpPr>
            <a:spLocks noGrp="1"/>
          </p:cNvSpPr>
          <p:nvPr>
            <p:ph idx="1"/>
          </p:nvPr>
        </p:nvSpPr>
        <p:spPr>
          <a:xfrm>
            <a:off x="5250106" y="586822"/>
            <a:ext cx="6106742" cy="1645920"/>
          </a:xfrm>
        </p:spPr>
        <p:txBody>
          <a:bodyPr anchor="ctr">
            <a:normAutofit fontScale="92500" lnSpcReduction="20000"/>
          </a:bodyPr>
          <a:lstStyle/>
          <a:p>
            <a:pPr marL="0" indent="0">
              <a:buNone/>
            </a:pPr>
            <a:r>
              <a:rPr lang="en-US" sz="1700"/>
              <a:t>Our last step is to add one more </a:t>
            </a:r>
            <a:r>
              <a:rPr lang="en-US" sz="1700" i="1"/>
              <a:t>Monitor </a:t>
            </a:r>
            <a:r>
              <a:rPr lang="en-US" sz="1700"/>
              <a:t>to our interface. Under </a:t>
            </a:r>
            <a:r>
              <a:rPr lang="en-US" sz="1700" i="1"/>
              <a:t>reporter,</a:t>
            </a:r>
            <a:r>
              <a:rPr lang="en-US" sz="1700"/>
              <a:t> type </a:t>
            </a:r>
            <a:r>
              <a:rPr lang="en-US" sz="1700" b="1"/>
              <a:t>“</a:t>
            </a:r>
            <a:r>
              <a:rPr lang="en-US" sz="1700" b="1" err="1"/>
              <a:t>BreedingGround</a:t>
            </a:r>
            <a:r>
              <a:rPr lang="en-US" sz="1700" b="1"/>
              <a:t>”</a:t>
            </a:r>
            <a:r>
              <a:rPr lang="en-US" sz="1700"/>
              <a:t>. The monitor will now display this name; however, we can clarify the </a:t>
            </a:r>
            <a:r>
              <a:rPr lang="en-US" sz="1700" i="1"/>
              <a:t>Monitor </a:t>
            </a:r>
            <a:r>
              <a:rPr lang="en-US" sz="1700"/>
              <a:t>by changing its display name to</a:t>
            </a:r>
            <a:r>
              <a:rPr lang="en-US" sz="1700" b="1"/>
              <a:t> “</a:t>
            </a:r>
            <a:r>
              <a:rPr lang="en-US" sz="1700" b="1" err="1"/>
              <a:t>BreedingGround</a:t>
            </a:r>
            <a:r>
              <a:rPr lang="en-US" sz="1700" b="1"/>
              <a:t> (mm)”</a:t>
            </a:r>
            <a:r>
              <a:rPr lang="en-US" sz="1700"/>
              <a:t>. Set the decimal places to 0. This will allow us to track our </a:t>
            </a:r>
            <a:r>
              <a:rPr lang="en-US" sz="1700" b="1"/>
              <a:t>“</a:t>
            </a:r>
            <a:r>
              <a:rPr lang="en-US" sz="1700" b="1" err="1"/>
              <a:t>BreedingGround</a:t>
            </a:r>
            <a:r>
              <a:rPr lang="en-US" sz="1700" b="1"/>
              <a:t>” </a:t>
            </a:r>
            <a:r>
              <a:rPr lang="en-US" sz="1700"/>
              <a:t>stock.</a:t>
            </a:r>
          </a:p>
          <a:p>
            <a:pPr marL="0" indent="0">
              <a:buNone/>
            </a:pPr>
            <a:r>
              <a:rPr lang="en-US" sz="1700"/>
              <a:t>Your model is now complete! It should look like below. Start testing your model by adjusting the slider to whatever value you would like and watching the results vary!</a:t>
            </a:r>
          </a:p>
          <a:p>
            <a:pPr marL="0" indent="0">
              <a:buNone/>
            </a:pPr>
            <a:endParaRPr lang="en-US" sz="1700" i="1"/>
          </a:p>
        </p:txBody>
      </p:sp>
      <p:pic>
        <p:nvPicPr>
          <p:cNvPr id="5" name="Picture 4">
            <a:extLst>
              <a:ext uri="{FF2B5EF4-FFF2-40B4-BE49-F238E27FC236}">
                <a16:creationId xmlns:a16="http://schemas.microsoft.com/office/drawing/2014/main" id="{AF32BEC2-6EBA-4479-824B-C18CCDAECA42}"/>
              </a:ext>
            </a:extLst>
          </p:cNvPr>
          <p:cNvPicPr>
            <a:picLocks noChangeAspect="1"/>
          </p:cNvPicPr>
          <p:nvPr/>
        </p:nvPicPr>
        <p:blipFill>
          <a:blip r:embed="rId2"/>
          <a:stretch>
            <a:fillRect/>
          </a:stretch>
        </p:blipFill>
        <p:spPr>
          <a:xfrm>
            <a:off x="2035637" y="2729397"/>
            <a:ext cx="2525801" cy="3483864"/>
          </a:xfrm>
          <a:prstGeom prst="rect">
            <a:avLst/>
          </a:prstGeom>
        </p:spPr>
      </p:pic>
      <p:pic>
        <p:nvPicPr>
          <p:cNvPr id="7" name="Picture 6">
            <a:extLst>
              <a:ext uri="{FF2B5EF4-FFF2-40B4-BE49-F238E27FC236}">
                <a16:creationId xmlns:a16="http://schemas.microsoft.com/office/drawing/2014/main" id="{0318620A-25DC-4423-AD15-635FD2C41760}"/>
              </a:ext>
            </a:extLst>
          </p:cNvPr>
          <p:cNvPicPr>
            <a:picLocks noChangeAspect="1"/>
          </p:cNvPicPr>
          <p:nvPr/>
        </p:nvPicPr>
        <p:blipFill>
          <a:blip r:embed="rId3"/>
          <a:stretch>
            <a:fillRect/>
          </a:stretch>
        </p:blipFill>
        <p:spPr>
          <a:xfrm>
            <a:off x="7117008" y="2729397"/>
            <a:ext cx="3686628" cy="3483864"/>
          </a:xfrm>
          <a:prstGeom prst="rect">
            <a:avLst/>
          </a:prstGeom>
        </p:spPr>
      </p:pic>
    </p:spTree>
    <p:extLst>
      <p:ext uri="{BB962C8B-B14F-4D97-AF65-F5344CB8AC3E}">
        <p14:creationId xmlns:p14="http://schemas.microsoft.com/office/powerpoint/2010/main" val="9770601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13</Slides>
  <Notes>0</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Effect of Climate Change on Adélie Penguin and Krill Population</vt:lpstr>
      <vt:lpstr>Access the Model Online</vt:lpstr>
      <vt:lpstr>Background</vt:lpstr>
      <vt:lpstr>Building the Model</vt:lpstr>
      <vt:lpstr>Building the Model</vt:lpstr>
      <vt:lpstr>Building the Model</vt:lpstr>
      <vt:lpstr>Building the Model</vt:lpstr>
      <vt:lpstr>Building the Model</vt:lpstr>
      <vt:lpstr>Building the Model</vt:lpstr>
      <vt:lpstr>Building the Model</vt:lpstr>
      <vt:lpstr>Building the Model</vt:lpstr>
      <vt:lpstr>Building the Model</vt:lpstr>
      <vt:lpstr>Building the Model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Effect of Climate Change on Adélie Penguin and Krill population</dc:title>
  <dc:creator>Eric Liu</dc:creator>
  <cp:revision>1</cp:revision>
  <dcterms:created xsi:type="dcterms:W3CDTF">2021-03-13T22:25:57Z</dcterms:created>
  <dcterms:modified xsi:type="dcterms:W3CDTF">2021-03-15T20:48:17Z</dcterms:modified>
</cp:coreProperties>
</file>