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68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99914A-A81F-4DE2-9B94-B4634460C32B}" v="125" dt="2025-07-31T14:34:04.0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97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uy Tan Nguyen" userId="344693c3-a5c2-4f6e-9274-04517753464d" providerId="ADAL" clId="{5799914A-A81F-4DE2-9B94-B4634460C32B}"/>
    <pc:docChg chg="undo custSel addSld modSld addMainMaster delMainMaster">
      <pc:chgData name="Duy Tan Nguyen" userId="344693c3-a5c2-4f6e-9274-04517753464d" providerId="ADAL" clId="{5799914A-A81F-4DE2-9B94-B4634460C32B}" dt="2025-07-31T14:35:03.657" v="6000" actId="20577"/>
      <pc:docMkLst>
        <pc:docMk/>
      </pc:docMkLst>
      <pc:sldChg chg="addSp delSp modSp new mod setBg modClrScheme chgLayout">
        <pc:chgData name="Duy Tan Nguyen" userId="344693c3-a5c2-4f6e-9274-04517753464d" providerId="ADAL" clId="{5799914A-A81F-4DE2-9B94-B4634460C32B}" dt="2025-07-31T10:38:29.503" v="1323" actId="207"/>
        <pc:sldMkLst>
          <pc:docMk/>
          <pc:sldMk cId="1183984111" sldId="256"/>
        </pc:sldMkLst>
        <pc:spChg chg="mod">
          <ac:chgData name="Duy Tan Nguyen" userId="344693c3-a5c2-4f6e-9274-04517753464d" providerId="ADAL" clId="{5799914A-A81F-4DE2-9B94-B4634460C32B}" dt="2025-07-31T10:38:26.308" v="1322" actId="207"/>
          <ac:spMkLst>
            <pc:docMk/>
            <pc:sldMk cId="1183984111" sldId="256"/>
            <ac:spMk id="2" creationId="{A464ABC7-D32F-915E-1D7F-A0DAE088CF2F}"/>
          </ac:spMkLst>
        </pc:spChg>
        <pc:spChg chg="mod">
          <ac:chgData name="Duy Tan Nguyen" userId="344693c3-a5c2-4f6e-9274-04517753464d" providerId="ADAL" clId="{5799914A-A81F-4DE2-9B94-B4634460C32B}" dt="2025-07-31T10:38:29.503" v="1323" actId="207"/>
          <ac:spMkLst>
            <pc:docMk/>
            <pc:sldMk cId="1183984111" sldId="256"/>
            <ac:spMk id="3" creationId="{802E383B-3D48-04A8-D555-E258EB8D5AC1}"/>
          </ac:spMkLst>
        </pc:spChg>
        <pc:spChg chg="add del mod">
          <ac:chgData name="Duy Tan Nguyen" userId="344693c3-a5c2-4f6e-9274-04517753464d" providerId="ADAL" clId="{5799914A-A81F-4DE2-9B94-B4634460C32B}" dt="2025-07-30T17:20:11.761" v="189" actId="21"/>
          <ac:spMkLst>
            <pc:docMk/>
            <pc:sldMk cId="1183984111" sldId="256"/>
            <ac:spMk id="5" creationId="{37F67735-819E-84E5-EE9B-C00FBC8772F3}"/>
          </ac:spMkLst>
        </pc:spChg>
        <pc:spChg chg="add del">
          <ac:chgData name="Duy Tan Nguyen" userId="344693c3-a5c2-4f6e-9274-04517753464d" providerId="ADAL" clId="{5799914A-A81F-4DE2-9B94-B4634460C32B}" dt="2025-07-30T17:15:42.469" v="98" actId="26606"/>
          <ac:spMkLst>
            <pc:docMk/>
            <pc:sldMk cId="1183984111" sldId="256"/>
            <ac:spMk id="9" creationId="{ECC07320-C2CA-4E29-8481-9D9E143C7788}"/>
          </ac:spMkLst>
        </pc:spChg>
        <pc:spChg chg="add del">
          <ac:chgData name="Duy Tan Nguyen" userId="344693c3-a5c2-4f6e-9274-04517753464d" providerId="ADAL" clId="{5799914A-A81F-4DE2-9B94-B4634460C32B}" dt="2025-07-30T17:15:42.469" v="98" actId="26606"/>
          <ac:spMkLst>
            <pc:docMk/>
            <pc:sldMk cId="1183984111" sldId="256"/>
            <ac:spMk id="11" creationId="{178FB36B-5BFE-42CA-BC60-1115E0D95EEC}"/>
          </ac:spMkLst>
        </pc:spChg>
        <pc:spChg chg="add del">
          <ac:chgData name="Duy Tan Nguyen" userId="344693c3-a5c2-4f6e-9274-04517753464d" providerId="ADAL" clId="{5799914A-A81F-4DE2-9B94-B4634460C32B}" dt="2025-07-30T17:15:13.767" v="87" actId="26606"/>
          <ac:spMkLst>
            <pc:docMk/>
            <pc:sldMk cId="1183984111" sldId="256"/>
            <ac:spMk id="16" creationId="{789EBE4E-5983-B393-1D5E-731351065799}"/>
          </ac:spMkLst>
        </pc:spChg>
        <pc:spChg chg="add del">
          <ac:chgData name="Duy Tan Nguyen" userId="344693c3-a5c2-4f6e-9274-04517753464d" providerId="ADAL" clId="{5799914A-A81F-4DE2-9B94-B4634460C32B}" dt="2025-07-30T17:15:13.767" v="87" actId="26606"/>
          <ac:spMkLst>
            <pc:docMk/>
            <pc:sldMk cId="1183984111" sldId="256"/>
            <ac:spMk id="18" creationId="{2CEF5482-568A-9463-C672-BC6D644DF982}"/>
          </ac:spMkLst>
        </pc:spChg>
        <pc:spChg chg="add del">
          <ac:chgData name="Duy Tan Nguyen" userId="344693c3-a5c2-4f6e-9274-04517753464d" providerId="ADAL" clId="{5799914A-A81F-4DE2-9B94-B4634460C32B}" dt="2025-07-30T17:15:13.767" v="87" actId="26606"/>
          <ac:spMkLst>
            <pc:docMk/>
            <pc:sldMk cId="1183984111" sldId="256"/>
            <ac:spMk id="20" creationId="{D38784C3-11AE-0BE2-6339-1A2BDAC7F034}"/>
          </ac:spMkLst>
        </pc:spChg>
        <pc:spChg chg="add del">
          <ac:chgData name="Duy Tan Nguyen" userId="344693c3-a5c2-4f6e-9274-04517753464d" providerId="ADAL" clId="{5799914A-A81F-4DE2-9B94-B4634460C32B}" dt="2025-07-30T17:15:18.330" v="89" actId="26606"/>
          <ac:spMkLst>
            <pc:docMk/>
            <pc:sldMk cId="1183984111" sldId="256"/>
            <ac:spMk id="22" creationId="{812CB9FF-7D0E-C6EE-FD1E-5414C1C2FEB3}"/>
          </ac:spMkLst>
        </pc:spChg>
        <pc:spChg chg="add del">
          <ac:chgData name="Duy Tan Nguyen" userId="344693c3-a5c2-4f6e-9274-04517753464d" providerId="ADAL" clId="{5799914A-A81F-4DE2-9B94-B4634460C32B}" dt="2025-07-30T17:15:18.330" v="89" actId="26606"/>
          <ac:spMkLst>
            <pc:docMk/>
            <pc:sldMk cId="1183984111" sldId="256"/>
            <ac:spMk id="23" creationId="{E4AF4B06-53F0-C847-8C21-2E98F1814642}"/>
          </ac:spMkLst>
        </pc:spChg>
        <pc:spChg chg="add del">
          <ac:chgData name="Duy Tan Nguyen" userId="344693c3-a5c2-4f6e-9274-04517753464d" providerId="ADAL" clId="{5799914A-A81F-4DE2-9B94-B4634460C32B}" dt="2025-07-30T17:15:18.330" v="89" actId="26606"/>
          <ac:spMkLst>
            <pc:docMk/>
            <pc:sldMk cId="1183984111" sldId="256"/>
            <ac:spMk id="24" creationId="{7F70A2C4-3347-EF31-F002-FB70BCCF4497}"/>
          </ac:spMkLst>
        </pc:spChg>
        <pc:spChg chg="add del">
          <ac:chgData name="Duy Tan Nguyen" userId="344693c3-a5c2-4f6e-9274-04517753464d" providerId="ADAL" clId="{5799914A-A81F-4DE2-9B94-B4634460C32B}" dt="2025-07-30T17:15:21.675" v="91" actId="26606"/>
          <ac:spMkLst>
            <pc:docMk/>
            <pc:sldMk cId="1183984111" sldId="256"/>
            <ac:spMk id="26" creationId="{789EBE4E-5983-B393-1D5E-731351065799}"/>
          </ac:spMkLst>
        </pc:spChg>
        <pc:spChg chg="add del">
          <ac:chgData name="Duy Tan Nguyen" userId="344693c3-a5c2-4f6e-9274-04517753464d" providerId="ADAL" clId="{5799914A-A81F-4DE2-9B94-B4634460C32B}" dt="2025-07-30T17:15:21.675" v="91" actId="26606"/>
          <ac:spMkLst>
            <pc:docMk/>
            <pc:sldMk cId="1183984111" sldId="256"/>
            <ac:spMk id="27" creationId="{2CEF5482-568A-9463-C672-BC6D644DF982}"/>
          </ac:spMkLst>
        </pc:spChg>
        <pc:spChg chg="add del">
          <ac:chgData name="Duy Tan Nguyen" userId="344693c3-a5c2-4f6e-9274-04517753464d" providerId="ADAL" clId="{5799914A-A81F-4DE2-9B94-B4634460C32B}" dt="2025-07-30T17:15:21.675" v="91" actId="26606"/>
          <ac:spMkLst>
            <pc:docMk/>
            <pc:sldMk cId="1183984111" sldId="256"/>
            <ac:spMk id="28" creationId="{D38784C3-11AE-0BE2-6339-1A2BDAC7F034}"/>
          </ac:spMkLst>
        </pc:spChg>
        <pc:spChg chg="add del">
          <ac:chgData name="Duy Tan Nguyen" userId="344693c3-a5c2-4f6e-9274-04517753464d" providerId="ADAL" clId="{5799914A-A81F-4DE2-9B94-B4634460C32B}" dt="2025-07-30T17:15:24.358" v="93" actId="26606"/>
          <ac:spMkLst>
            <pc:docMk/>
            <pc:sldMk cId="1183984111" sldId="256"/>
            <ac:spMk id="30" creationId="{812CB9FF-7D0E-C6EE-FD1E-5414C1C2FEB3}"/>
          </ac:spMkLst>
        </pc:spChg>
        <pc:spChg chg="add del">
          <ac:chgData name="Duy Tan Nguyen" userId="344693c3-a5c2-4f6e-9274-04517753464d" providerId="ADAL" clId="{5799914A-A81F-4DE2-9B94-B4634460C32B}" dt="2025-07-30T17:15:24.358" v="93" actId="26606"/>
          <ac:spMkLst>
            <pc:docMk/>
            <pc:sldMk cId="1183984111" sldId="256"/>
            <ac:spMk id="31" creationId="{E4AF4B06-53F0-C847-8C21-2E98F1814642}"/>
          </ac:spMkLst>
        </pc:spChg>
        <pc:spChg chg="add del">
          <ac:chgData name="Duy Tan Nguyen" userId="344693c3-a5c2-4f6e-9274-04517753464d" providerId="ADAL" clId="{5799914A-A81F-4DE2-9B94-B4634460C32B}" dt="2025-07-30T17:15:24.358" v="93" actId="26606"/>
          <ac:spMkLst>
            <pc:docMk/>
            <pc:sldMk cId="1183984111" sldId="256"/>
            <ac:spMk id="32" creationId="{7F70A2C4-3347-EF31-F002-FB70BCCF4497}"/>
          </ac:spMkLst>
        </pc:spChg>
        <pc:spChg chg="add del">
          <ac:chgData name="Duy Tan Nguyen" userId="344693c3-a5c2-4f6e-9274-04517753464d" providerId="ADAL" clId="{5799914A-A81F-4DE2-9B94-B4634460C32B}" dt="2025-07-30T17:15:40.884" v="96" actId="26606"/>
          <ac:spMkLst>
            <pc:docMk/>
            <pc:sldMk cId="1183984111" sldId="256"/>
            <ac:spMk id="34" creationId="{789EBE4E-5983-B393-1D5E-731351065799}"/>
          </ac:spMkLst>
        </pc:spChg>
        <pc:spChg chg="add del">
          <ac:chgData name="Duy Tan Nguyen" userId="344693c3-a5c2-4f6e-9274-04517753464d" providerId="ADAL" clId="{5799914A-A81F-4DE2-9B94-B4634460C32B}" dt="2025-07-30T17:15:40.884" v="96" actId="26606"/>
          <ac:spMkLst>
            <pc:docMk/>
            <pc:sldMk cId="1183984111" sldId="256"/>
            <ac:spMk id="35" creationId="{2CEF5482-568A-9463-C672-BC6D644DF982}"/>
          </ac:spMkLst>
        </pc:spChg>
        <pc:spChg chg="add del">
          <ac:chgData name="Duy Tan Nguyen" userId="344693c3-a5c2-4f6e-9274-04517753464d" providerId="ADAL" clId="{5799914A-A81F-4DE2-9B94-B4634460C32B}" dt="2025-07-30T17:15:40.884" v="96" actId="26606"/>
          <ac:spMkLst>
            <pc:docMk/>
            <pc:sldMk cId="1183984111" sldId="256"/>
            <ac:spMk id="36" creationId="{D38784C3-11AE-0BE2-6339-1A2BDAC7F034}"/>
          </ac:spMkLst>
        </pc:spChg>
        <pc:picChg chg="add mod ord">
          <ac:chgData name="Duy Tan Nguyen" userId="344693c3-a5c2-4f6e-9274-04517753464d" providerId="ADAL" clId="{5799914A-A81F-4DE2-9B94-B4634460C32B}" dt="2025-07-30T17:17:20.562" v="176" actId="1076"/>
          <ac:picMkLst>
            <pc:docMk/>
            <pc:sldMk cId="1183984111" sldId="256"/>
            <ac:picMk id="4" creationId="{864D3876-0E62-7F0F-517E-6F3265470AFA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0:40:36.298" v="1333" actId="21"/>
        <pc:sldMkLst>
          <pc:docMk/>
          <pc:sldMk cId="590254780" sldId="257"/>
        </pc:sldMkLst>
        <pc:spChg chg="mod">
          <ac:chgData name="Duy Tan Nguyen" userId="344693c3-a5c2-4f6e-9274-04517753464d" providerId="ADAL" clId="{5799914A-A81F-4DE2-9B94-B4634460C32B}" dt="2025-07-31T10:38:38.178" v="1324" actId="207"/>
          <ac:spMkLst>
            <pc:docMk/>
            <pc:sldMk cId="590254780" sldId="257"/>
            <ac:spMk id="2" creationId="{B4A3D538-5C77-1B8F-3159-D63899EAB06D}"/>
          </ac:spMkLst>
        </pc:spChg>
        <pc:spChg chg="mod">
          <ac:chgData name="Duy Tan Nguyen" userId="344693c3-a5c2-4f6e-9274-04517753464d" providerId="ADAL" clId="{5799914A-A81F-4DE2-9B94-B4634460C32B}" dt="2025-07-30T17:23:01.764" v="402" actId="20577"/>
          <ac:spMkLst>
            <pc:docMk/>
            <pc:sldMk cId="590254780" sldId="257"/>
            <ac:spMk id="3" creationId="{63E4DFAC-C4EC-C3F2-75BA-1DD65F80773E}"/>
          </ac:spMkLst>
        </pc:spChg>
        <pc:spChg chg="add del mod">
          <ac:chgData name="Duy Tan Nguyen" userId="344693c3-a5c2-4f6e-9274-04517753464d" providerId="ADAL" clId="{5799914A-A81F-4DE2-9B94-B4634460C32B}" dt="2025-07-31T10:40:36.298" v="1333" actId="21"/>
          <ac:spMkLst>
            <pc:docMk/>
            <pc:sldMk cId="590254780" sldId="257"/>
            <ac:spMk id="5" creationId="{37F67735-819E-84E5-EE9B-C00FBC8772F3}"/>
          </ac:spMkLst>
        </pc:spChg>
        <pc:picChg chg="add del mod">
          <ac:chgData name="Duy Tan Nguyen" userId="344693c3-a5c2-4f6e-9274-04517753464d" providerId="ADAL" clId="{5799914A-A81F-4DE2-9B94-B4634460C32B}" dt="2025-07-31T10:40:26.501" v="1330" actId="21"/>
          <ac:picMkLst>
            <pc:docMk/>
            <pc:sldMk cId="590254780" sldId="257"/>
            <ac:picMk id="4" creationId="{251C8D4D-BC7F-3D6E-8DFD-F4CBA1F1AE8B}"/>
          </ac:picMkLst>
        </pc:picChg>
        <pc:picChg chg="add mod">
          <ac:chgData name="Duy Tan Nguyen" userId="344693c3-a5c2-4f6e-9274-04517753464d" providerId="ADAL" clId="{5799914A-A81F-4DE2-9B94-B4634460C32B}" dt="2025-07-31T10:40:29.771" v="1332"/>
          <ac:picMkLst>
            <pc:docMk/>
            <pc:sldMk cId="590254780" sldId="257"/>
            <ac:picMk id="6" creationId="{251C8D4D-BC7F-3D6E-8DFD-F4CBA1F1AE8B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1:31:23.995" v="2652" actId="962"/>
        <pc:sldMkLst>
          <pc:docMk/>
          <pc:sldMk cId="3232723035" sldId="258"/>
        </pc:sldMkLst>
        <pc:spChg chg="mod">
          <ac:chgData name="Duy Tan Nguyen" userId="344693c3-a5c2-4f6e-9274-04517753464d" providerId="ADAL" clId="{5799914A-A81F-4DE2-9B94-B4634460C32B}" dt="2025-07-31T10:38:41.376" v="1325" actId="207"/>
          <ac:spMkLst>
            <pc:docMk/>
            <pc:sldMk cId="3232723035" sldId="258"/>
            <ac:spMk id="2" creationId="{B25461F0-8006-1468-864B-1672B1E24DCC}"/>
          </ac:spMkLst>
        </pc:spChg>
        <pc:spChg chg="del">
          <ac:chgData name="Duy Tan Nguyen" userId="344693c3-a5c2-4f6e-9274-04517753464d" providerId="ADAL" clId="{5799914A-A81F-4DE2-9B94-B4634460C32B}" dt="2025-07-31T10:40:00.492" v="1327"/>
          <ac:spMkLst>
            <pc:docMk/>
            <pc:sldMk cId="3232723035" sldId="258"/>
            <ac:spMk id="3" creationId="{D815AEE0-E04B-B69F-F53D-A9BEE88B05E7}"/>
          </ac:spMkLst>
        </pc:spChg>
        <pc:spChg chg="add del mod">
          <ac:chgData name="Duy Tan Nguyen" userId="344693c3-a5c2-4f6e-9274-04517753464d" providerId="ADAL" clId="{5799914A-A81F-4DE2-9B94-B4634460C32B}" dt="2025-07-31T10:56:43.071" v="1646" actId="21"/>
          <ac:spMkLst>
            <pc:docMk/>
            <pc:sldMk cId="3232723035" sldId="258"/>
            <ac:spMk id="5" creationId="{37F67735-819E-84E5-EE9B-C00FBC8772F3}"/>
          </ac:spMkLst>
        </pc:spChg>
        <pc:picChg chg="add mod">
          <ac:chgData name="Duy Tan Nguyen" userId="344693c3-a5c2-4f6e-9274-04517753464d" providerId="ADAL" clId="{5799914A-A81F-4DE2-9B94-B4634460C32B}" dt="2025-07-31T11:31:23.995" v="2652" actId="962"/>
          <ac:picMkLst>
            <pc:docMk/>
            <pc:sldMk cId="3232723035" sldId="258"/>
            <ac:picMk id="4" creationId="{52745FAC-BBE2-5F85-C1C8-E349C849B53A}"/>
          </ac:picMkLst>
        </pc:picChg>
      </pc:sldChg>
      <pc:sldChg chg="modSp add mod">
        <pc:chgData name="Duy Tan Nguyen" userId="344693c3-a5c2-4f6e-9274-04517753464d" providerId="ADAL" clId="{5799914A-A81F-4DE2-9B94-B4634460C32B}" dt="2025-07-31T11:54:51.124" v="3510" actId="20577"/>
        <pc:sldMkLst>
          <pc:docMk/>
          <pc:sldMk cId="1304051541" sldId="259"/>
        </pc:sldMkLst>
        <pc:spChg chg="mod">
          <ac:chgData name="Duy Tan Nguyen" userId="344693c3-a5c2-4f6e-9274-04517753464d" providerId="ADAL" clId="{5799914A-A81F-4DE2-9B94-B4634460C32B}" dt="2025-07-31T10:43:24.262" v="1513" actId="20577"/>
          <ac:spMkLst>
            <pc:docMk/>
            <pc:sldMk cId="1304051541" sldId="259"/>
            <ac:spMk id="2" creationId="{6E8F1D7B-A637-9548-5847-9767C0792659}"/>
          </ac:spMkLst>
        </pc:spChg>
        <pc:spChg chg="mod">
          <ac:chgData name="Duy Tan Nguyen" userId="344693c3-a5c2-4f6e-9274-04517753464d" providerId="ADAL" clId="{5799914A-A81F-4DE2-9B94-B4634460C32B}" dt="2025-07-31T11:54:51.124" v="3510" actId="20577"/>
          <ac:spMkLst>
            <pc:docMk/>
            <pc:sldMk cId="1304051541" sldId="259"/>
            <ac:spMk id="3" creationId="{34B44D20-8657-400C-3EE3-970A22360EB3}"/>
          </ac:spMkLst>
        </pc:spChg>
      </pc:sldChg>
      <pc:sldChg chg="addSp delSp modSp new mod">
        <pc:chgData name="Duy Tan Nguyen" userId="344693c3-a5c2-4f6e-9274-04517753464d" providerId="ADAL" clId="{5799914A-A81F-4DE2-9B94-B4634460C32B}" dt="2025-07-31T11:12:38.706" v="1913" actId="20577"/>
        <pc:sldMkLst>
          <pc:docMk/>
          <pc:sldMk cId="308820223" sldId="260"/>
        </pc:sldMkLst>
        <pc:spChg chg="mod">
          <ac:chgData name="Duy Tan Nguyen" userId="344693c3-a5c2-4f6e-9274-04517753464d" providerId="ADAL" clId="{5799914A-A81F-4DE2-9B94-B4634460C32B}" dt="2025-07-31T10:57:06.330" v="1684" actId="20577"/>
          <ac:spMkLst>
            <pc:docMk/>
            <pc:sldMk cId="308820223" sldId="260"/>
            <ac:spMk id="2" creationId="{E23CBD4D-9701-2558-AEA5-06708E016787}"/>
          </ac:spMkLst>
        </pc:spChg>
        <pc:spChg chg="add del mod">
          <ac:chgData name="Duy Tan Nguyen" userId="344693c3-a5c2-4f6e-9274-04517753464d" providerId="ADAL" clId="{5799914A-A81F-4DE2-9B94-B4634460C32B}" dt="2025-07-31T11:12:38.706" v="1913" actId="20577"/>
          <ac:spMkLst>
            <pc:docMk/>
            <pc:sldMk cId="308820223" sldId="260"/>
            <ac:spMk id="3" creationId="{E19A7FD5-8735-AD86-D268-3A0291E2C14A}"/>
          </ac:spMkLst>
        </pc:spChg>
        <pc:spChg chg="add del mod">
          <ac:chgData name="Duy Tan Nguyen" userId="344693c3-a5c2-4f6e-9274-04517753464d" providerId="ADAL" clId="{5799914A-A81F-4DE2-9B94-B4634460C32B}" dt="2025-07-31T11:09:13.680" v="1896" actId="21"/>
          <ac:spMkLst>
            <pc:docMk/>
            <pc:sldMk cId="308820223" sldId="260"/>
            <ac:spMk id="7" creationId="{37F67735-819E-84E5-EE9B-C00FBC8772F3}"/>
          </ac:spMkLst>
        </pc:spChg>
        <pc:spChg chg="add mod">
          <ac:chgData name="Duy Tan Nguyen" userId="344693c3-a5c2-4f6e-9274-04517753464d" providerId="ADAL" clId="{5799914A-A81F-4DE2-9B94-B4634460C32B}" dt="2025-07-31T11:11:18.684" v="1908" actId="3064"/>
          <ac:spMkLst>
            <pc:docMk/>
            <pc:sldMk cId="308820223" sldId="260"/>
            <ac:spMk id="8" creationId="{2B3452E5-8C99-1007-D999-1443A6D460B7}"/>
          </ac:spMkLst>
        </pc:spChg>
        <pc:graphicFrameChg chg="add mod">
          <ac:chgData name="Duy Tan Nguyen" userId="344693c3-a5c2-4f6e-9274-04517753464d" providerId="ADAL" clId="{5799914A-A81F-4DE2-9B94-B4634460C32B}" dt="2025-07-31T10:56:27.225" v="1643"/>
          <ac:graphicFrameMkLst>
            <pc:docMk/>
            <pc:sldMk cId="308820223" sldId="260"/>
            <ac:graphicFrameMk id="5" creationId="{7B85344A-F32F-BA33-4FA8-E0D0F4DB0B7E}"/>
          </ac:graphicFrameMkLst>
        </pc:graphicFrameChg>
        <pc:graphicFrameChg chg="add mod">
          <ac:chgData name="Duy Tan Nguyen" userId="344693c3-a5c2-4f6e-9274-04517753464d" providerId="ADAL" clId="{5799914A-A81F-4DE2-9B94-B4634460C32B}" dt="2025-07-31T11:08:06.159" v="1886" actId="1036"/>
          <ac:graphicFrameMkLst>
            <pc:docMk/>
            <pc:sldMk cId="308820223" sldId="260"/>
            <ac:graphicFrameMk id="6" creationId="{489DFE6C-113F-1A09-D961-8F3E6469A5D8}"/>
          </ac:graphicFrameMkLst>
        </pc:graphicFrameChg>
        <pc:picChg chg="add mod">
          <ac:chgData name="Duy Tan Nguyen" userId="344693c3-a5c2-4f6e-9274-04517753464d" providerId="ADAL" clId="{5799914A-A81F-4DE2-9B94-B4634460C32B}" dt="2025-07-31T11:02:37.913" v="1757" actId="1076"/>
          <ac:picMkLst>
            <pc:docMk/>
            <pc:sldMk cId="308820223" sldId="260"/>
            <ac:picMk id="4" creationId="{086F8AD6-CE9B-0736-894D-ADEC1D444A80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1:19:51.766" v="2029" actId="21"/>
        <pc:sldMkLst>
          <pc:docMk/>
          <pc:sldMk cId="1618062100" sldId="261"/>
        </pc:sldMkLst>
        <pc:spChg chg="mod">
          <ac:chgData name="Duy Tan Nguyen" userId="344693c3-a5c2-4f6e-9274-04517753464d" providerId="ADAL" clId="{5799914A-A81F-4DE2-9B94-B4634460C32B}" dt="2025-07-31T11:08:51.133" v="1893"/>
          <ac:spMkLst>
            <pc:docMk/>
            <pc:sldMk cId="1618062100" sldId="261"/>
            <ac:spMk id="2" creationId="{CF5A541C-BD1B-C1AD-1CE5-47ECED5B185F}"/>
          </ac:spMkLst>
        </pc:spChg>
        <pc:spChg chg="del">
          <ac:chgData name="Duy Tan Nguyen" userId="344693c3-a5c2-4f6e-9274-04517753464d" providerId="ADAL" clId="{5799914A-A81F-4DE2-9B94-B4634460C32B}" dt="2025-07-31T11:09:08.094" v="1894" actId="478"/>
          <ac:spMkLst>
            <pc:docMk/>
            <pc:sldMk cId="1618062100" sldId="261"/>
            <ac:spMk id="3" creationId="{E49A12E4-0DC2-25EB-CA96-CD29947E85D0}"/>
          </ac:spMkLst>
        </pc:spChg>
        <pc:spChg chg="add mod">
          <ac:chgData name="Duy Tan Nguyen" userId="344693c3-a5c2-4f6e-9274-04517753464d" providerId="ADAL" clId="{5799914A-A81F-4DE2-9B94-B4634460C32B}" dt="2025-07-31T11:17:23.989" v="2020" actId="3064"/>
          <ac:spMkLst>
            <pc:docMk/>
            <pc:sldMk cId="1618062100" sldId="261"/>
            <ac:spMk id="6" creationId="{AEAFF4A5-4E9F-9E48-55D7-30A911A7196C}"/>
          </ac:spMkLst>
        </pc:spChg>
        <pc:spChg chg="add del mod">
          <ac:chgData name="Duy Tan Nguyen" userId="344693c3-a5c2-4f6e-9274-04517753464d" providerId="ADAL" clId="{5799914A-A81F-4DE2-9B94-B4634460C32B}" dt="2025-07-31T11:19:51.766" v="2029" actId="21"/>
          <ac:spMkLst>
            <pc:docMk/>
            <pc:sldMk cId="1618062100" sldId="261"/>
            <ac:spMk id="7" creationId="{37F67735-819E-84E5-EE9B-C00FBC8772F3}"/>
          </ac:spMkLst>
        </pc:spChg>
        <pc:spChg chg="add mod">
          <ac:chgData name="Duy Tan Nguyen" userId="344693c3-a5c2-4f6e-9274-04517753464d" providerId="ADAL" clId="{5799914A-A81F-4DE2-9B94-B4634460C32B}" dt="2025-07-31T11:17:19.438" v="2019" actId="3064"/>
          <ac:spMkLst>
            <pc:docMk/>
            <pc:sldMk cId="1618062100" sldId="261"/>
            <ac:spMk id="8" creationId="{F1129FD3-2419-C87B-4C2F-F7560A73F044}"/>
          </ac:spMkLst>
        </pc:spChg>
        <pc:graphicFrameChg chg="add mod">
          <ac:chgData name="Duy Tan Nguyen" userId="344693c3-a5c2-4f6e-9274-04517753464d" providerId="ADAL" clId="{5799914A-A81F-4DE2-9B94-B4634460C32B}" dt="2025-07-31T11:10:17.403" v="1902" actId="1076"/>
          <ac:graphicFrameMkLst>
            <pc:docMk/>
            <pc:sldMk cId="1618062100" sldId="261"/>
            <ac:graphicFrameMk id="4" creationId="{87088CB4-2C84-1E11-74A8-092797A6E3FE}"/>
          </ac:graphicFrameMkLst>
        </pc:graphicFrameChg>
        <pc:picChg chg="add mod">
          <ac:chgData name="Duy Tan Nguyen" userId="344693c3-a5c2-4f6e-9274-04517753464d" providerId="ADAL" clId="{5799914A-A81F-4DE2-9B94-B4634460C32B}" dt="2025-07-31T11:10:28.342" v="1904" actId="1076"/>
          <ac:picMkLst>
            <pc:docMk/>
            <pc:sldMk cId="1618062100" sldId="261"/>
            <ac:picMk id="5" creationId="{49C5A8BD-B50F-FED4-10BF-DCF3CB47FE56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1:32:36.370" v="2663" actId="21"/>
        <pc:sldMkLst>
          <pc:docMk/>
          <pc:sldMk cId="1078925836" sldId="262"/>
        </pc:sldMkLst>
        <pc:spChg chg="mod">
          <ac:chgData name="Duy Tan Nguyen" userId="344693c3-a5c2-4f6e-9274-04517753464d" providerId="ADAL" clId="{5799914A-A81F-4DE2-9B94-B4634460C32B}" dt="2025-07-31T11:19:02.371" v="2025"/>
          <ac:spMkLst>
            <pc:docMk/>
            <pc:sldMk cId="1078925836" sldId="262"/>
            <ac:spMk id="2" creationId="{C15621B0-114B-FC26-B613-39E1709E24CC}"/>
          </ac:spMkLst>
        </pc:spChg>
        <pc:spChg chg="del">
          <ac:chgData name="Duy Tan Nguyen" userId="344693c3-a5c2-4f6e-9274-04517753464d" providerId="ADAL" clId="{5799914A-A81F-4DE2-9B94-B4634460C32B}" dt="2025-07-31T11:19:34.153" v="2028" actId="478"/>
          <ac:spMkLst>
            <pc:docMk/>
            <pc:sldMk cId="1078925836" sldId="262"/>
            <ac:spMk id="3" creationId="{518E8DE4-4C17-A9CB-8C35-9F872962B940}"/>
          </ac:spMkLst>
        </pc:spChg>
        <pc:spChg chg="add mod">
          <ac:chgData name="Duy Tan Nguyen" userId="344693c3-a5c2-4f6e-9274-04517753464d" providerId="ADAL" clId="{5799914A-A81F-4DE2-9B94-B4634460C32B}" dt="2025-07-31T11:22:25.381" v="2054" actId="20577"/>
          <ac:spMkLst>
            <pc:docMk/>
            <pc:sldMk cId="1078925836" sldId="262"/>
            <ac:spMk id="6" creationId="{DC478BDF-EE49-3405-51B7-A56715024B56}"/>
          </ac:spMkLst>
        </pc:spChg>
        <pc:spChg chg="add del mod">
          <ac:chgData name="Duy Tan Nguyen" userId="344693c3-a5c2-4f6e-9274-04517753464d" providerId="ADAL" clId="{5799914A-A81F-4DE2-9B94-B4634460C32B}" dt="2025-07-31T11:32:36.370" v="2663" actId="21"/>
          <ac:spMkLst>
            <pc:docMk/>
            <pc:sldMk cId="1078925836" sldId="262"/>
            <ac:spMk id="7" creationId="{37F67735-819E-84E5-EE9B-C00FBC8772F3}"/>
          </ac:spMkLst>
        </pc:spChg>
        <pc:spChg chg="add mod">
          <ac:chgData name="Duy Tan Nguyen" userId="344693c3-a5c2-4f6e-9274-04517753464d" providerId="ADAL" clId="{5799914A-A81F-4DE2-9B94-B4634460C32B}" dt="2025-07-31T11:24:54.917" v="2100" actId="20577"/>
          <ac:spMkLst>
            <pc:docMk/>
            <pc:sldMk cId="1078925836" sldId="262"/>
            <ac:spMk id="8" creationId="{571640A1-1E18-16D3-031B-62106A3C1ED7}"/>
          </ac:spMkLst>
        </pc:spChg>
        <pc:graphicFrameChg chg="add mod">
          <ac:chgData name="Duy Tan Nguyen" userId="344693c3-a5c2-4f6e-9274-04517753464d" providerId="ADAL" clId="{5799914A-A81F-4DE2-9B94-B4634460C32B}" dt="2025-07-31T11:20:28.554" v="2033" actId="1076"/>
          <ac:graphicFrameMkLst>
            <pc:docMk/>
            <pc:sldMk cId="1078925836" sldId="262"/>
            <ac:graphicFrameMk id="5" creationId="{41765DA9-6172-19A2-D2ED-CA46B552BDD5}"/>
          </ac:graphicFrameMkLst>
        </pc:graphicFrameChg>
        <pc:picChg chg="add mod">
          <ac:chgData name="Duy Tan Nguyen" userId="344693c3-a5c2-4f6e-9274-04517753464d" providerId="ADAL" clId="{5799914A-A81F-4DE2-9B94-B4634460C32B}" dt="2025-07-31T11:20:00.007" v="2031" actId="1076"/>
          <ac:picMkLst>
            <pc:docMk/>
            <pc:sldMk cId="1078925836" sldId="262"/>
            <ac:picMk id="4" creationId="{0065C33B-F984-6940-4756-5AE6DC0521DD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1:31:55.991" v="2657" actId="20577"/>
        <pc:sldMkLst>
          <pc:docMk/>
          <pc:sldMk cId="3546771252" sldId="263"/>
        </pc:sldMkLst>
        <pc:spChg chg="mod">
          <ac:chgData name="Duy Tan Nguyen" userId="344693c3-a5c2-4f6e-9274-04517753464d" providerId="ADAL" clId="{5799914A-A81F-4DE2-9B94-B4634460C32B}" dt="2025-07-31T11:31:55.991" v="2657" actId="20577"/>
          <ac:spMkLst>
            <pc:docMk/>
            <pc:sldMk cId="3546771252" sldId="263"/>
            <ac:spMk id="2" creationId="{A829A6C3-4D02-68F9-72CC-6F6CC7FABE77}"/>
          </ac:spMkLst>
        </pc:spChg>
        <pc:spChg chg="del">
          <ac:chgData name="Duy Tan Nguyen" userId="344693c3-a5c2-4f6e-9274-04517753464d" providerId="ADAL" clId="{5799914A-A81F-4DE2-9B94-B4634460C32B}" dt="2025-07-31T11:25:31.433" v="2105" actId="478"/>
          <ac:spMkLst>
            <pc:docMk/>
            <pc:sldMk cId="3546771252" sldId="263"/>
            <ac:spMk id="3" creationId="{0A7A397F-2156-4468-6A8F-5A040515DE3B}"/>
          </ac:spMkLst>
        </pc:spChg>
        <pc:spChg chg="add mod">
          <ac:chgData name="Duy Tan Nguyen" userId="344693c3-a5c2-4f6e-9274-04517753464d" providerId="ADAL" clId="{5799914A-A81F-4DE2-9B94-B4634460C32B}" dt="2025-07-31T11:29:48.050" v="2251" actId="20577"/>
          <ac:spMkLst>
            <pc:docMk/>
            <pc:sldMk cId="3546771252" sldId="263"/>
            <ac:spMk id="4" creationId="{F235E1C7-C241-FC7B-E50D-16560F6493E3}"/>
          </ac:spMkLst>
        </pc:spChg>
        <pc:spChg chg="add mod">
          <ac:chgData name="Duy Tan Nguyen" userId="344693c3-a5c2-4f6e-9274-04517753464d" providerId="ADAL" clId="{5799914A-A81F-4DE2-9B94-B4634460C32B}" dt="2025-07-31T11:28:20.549" v="2195" actId="5793"/>
          <ac:spMkLst>
            <pc:docMk/>
            <pc:sldMk cId="3546771252" sldId="263"/>
            <ac:spMk id="5" creationId="{2674D941-347C-B7A0-1909-133D13BD435B}"/>
          </ac:spMkLst>
        </pc:spChg>
        <pc:graphicFrameChg chg="add mod">
          <ac:chgData name="Duy Tan Nguyen" userId="344693c3-a5c2-4f6e-9274-04517753464d" providerId="ADAL" clId="{5799914A-A81F-4DE2-9B94-B4634460C32B}" dt="2025-07-31T11:31:43.757" v="2654" actId="1076"/>
          <ac:graphicFrameMkLst>
            <pc:docMk/>
            <pc:sldMk cId="3546771252" sldId="263"/>
            <ac:graphicFrameMk id="7" creationId="{52C093B4-313F-436A-9E31-6EBC9D80A1D8}"/>
          </ac:graphicFrameMkLst>
        </pc:graphicFrameChg>
        <pc:picChg chg="add mod">
          <ac:chgData name="Duy Tan Nguyen" userId="344693c3-a5c2-4f6e-9274-04517753464d" providerId="ADAL" clId="{5799914A-A81F-4DE2-9B94-B4634460C32B}" dt="2025-07-31T11:30:10.051" v="2253" actId="1076"/>
          <ac:picMkLst>
            <pc:docMk/>
            <pc:sldMk cId="3546771252" sldId="263"/>
            <ac:picMk id="6" creationId="{24BE4FDC-A337-1524-A844-9F2BE54BBF1A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1:43:47.071" v="3171" actId="21"/>
        <pc:sldMkLst>
          <pc:docMk/>
          <pc:sldMk cId="3169470509" sldId="264"/>
        </pc:sldMkLst>
        <pc:spChg chg="mod">
          <ac:chgData name="Duy Tan Nguyen" userId="344693c3-a5c2-4f6e-9274-04517753464d" providerId="ADAL" clId="{5799914A-A81F-4DE2-9B94-B4634460C32B}" dt="2025-07-31T11:32:15.151" v="2660"/>
          <ac:spMkLst>
            <pc:docMk/>
            <pc:sldMk cId="3169470509" sldId="264"/>
            <ac:spMk id="2" creationId="{0EF1B7FD-B2F5-A469-F141-55AE3BD8CEFB}"/>
          </ac:spMkLst>
        </pc:spChg>
        <pc:spChg chg="del">
          <ac:chgData name="Duy Tan Nguyen" userId="344693c3-a5c2-4f6e-9274-04517753464d" providerId="ADAL" clId="{5799914A-A81F-4DE2-9B94-B4634460C32B}" dt="2025-07-31T11:32:28.741" v="2661" actId="478"/>
          <ac:spMkLst>
            <pc:docMk/>
            <pc:sldMk cId="3169470509" sldId="264"/>
            <ac:spMk id="3" creationId="{AE8915B5-C05F-68FB-6C2F-F21E6EDFB1CF}"/>
          </ac:spMkLst>
        </pc:spChg>
        <pc:spChg chg="add mod">
          <ac:chgData name="Duy Tan Nguyen" userId="344693c3-a5c2-4f6e-9274-04517753464d" providerId="ADAL" clId="{5799914A-A81F-4DE2-9B94-B4634460C32B}" dt="2025-07-31T11:34:01.209" v="2738" actId="20577"/>
          <ac:spMkLst>
            <pc:docMk/>
            <pc:sldMk cId="3169470509" sldId="264"/>
            <ac:spMk id="6" creationId="{61C80C20-E990-1ACA-3742-FF9B29975CAD}"/>
          </ac:spMkLst>
        </pc:spChg>
        <pc:spChg chg="add del mod">
          <ac:chgData name="Duy Tan Nguyen" userId="344693c3-a5c2-4f6e-9274-04517753464d" providerId="ADAL" clId="{5799914A-A81F-4DE2-9B94-B4634460C32B}" dt="2025-07-31T11:43:47.071" v="3171" actId="21"/>
          <ac:spMkLst>
            <pc:docMk/>
            <pc:sldMk cId="3169470509" sldId="264"/>
            <ac:spMk id="7" creationId="{37F67735-819E-84E5-EE9B-C00FBC8772F3}"/>
          </ac:spMkLst>
        </pc:spChg>
        <pc:spChg chg="add mod">
          <ac:chgData name="Duy Tan Nguyen" userId="344693c3-a5c2-4f6e-9274-04517753464d" providerId="ADAL" clId="{5799914A-A81F-4DE2-9B94-B4634460C32B}" dt="2025-07-31T11:36:23.818" v="2779" actId="3064"/>
          <ac:spMkLst>
            <pc:docMk/>
            <pc:sldMk cId="3169470509" sldId="264"/>
            <ac:spMk id="8" creationId="{6F91696D-B0B0-D09D-F2AF-0EC749CD2BE6}"/>
          </ac:spMkLst>
        </pc:spChg>
        <pc:graphicFrameChg chg="add mod">
          <ac:chgData name="Duy Tan Nguyen" userId="344693c3-a5c2-4f6e-9274-04517753464d" providerId="ADAL" clId="{5799914A-A81F-4DE2-9B94-B4634460C32B}" dt="2025-07-31T11:33:08.991" v="2667" actId="1076"/>
          <ac:graphicFrameMkLst>
            <pc:docMk/>
            <pc:sldMk cId="3169470509" sldId="264"/>
            <ac:graphicFrameMk id="5" creationId="{91AAD266-E6B5-D4DF-CD1F-D5445EBBF7D4}"/>
          </ac:graphicFrameMkLst>
        </pc:graphicFrameChg>
        <pc:picChg chg="add mod">
          <ac:chgData name="Duy Tan Nguyen" userId="344693c3-a5c2-4f6e-9274-04517753464d" providerId="ADAL" clId="{5799914A-A81F-4DE2-9B94-B4634460C32B}" dt="2025-07-31T11:32:45.323" v="2665" actId="1076"/>
          <ac:picMkLst>
            <pc:docMk/>
            <pc:sldMk cId="3169470509" sldId="264"/>
            <ac:picMk id="4" creationId="{34B4C64A-61AC-FD65-FAFA-5FA9D6348A35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1:55:17.039" v="3534" actId="21"/>
        <pc:sldMkLst>
          <pc:docMk/>
          <pc:sldMk cId="1849886" sldId="265"/>
        </pc:sldMkLst>
        <pc:spChg chg="mod">
          <ac:chgData name="Duy Tan Nguyen" userId="344693c3-a5c2-4f6e-9274-04517753464d" providerId="ADAL" clId="{5799914A-A81F-4DE2-9B94-B4634460C32B}" dt="2025-07-31T11:37:33.791" v="2808" actId="20577"/>
          <ac:spMkLst>
            <pc:docMk/>
            <pc:sldMk cId="1849886" sldId="265"/>
            <ac:spMk id="2" creationId="{CFB78B56-8B20-74C8-275C-C91B54275B87}"/>
          </ac:spMkLst>
        </pc:spChg>
        <pc:spChg chg="mod">
          <ac:chgData name="Duy Tan Nguyen" userId="344693c3-a5c2-4f6e-9274-04517753464d" providerId="ADAL" clId="{5799914A-A81F-4DE2-9B94-B4634460C32B}" dt="2025-07-31T11:55:09.475" v="3533" actId="20577"/>
          <ac:spMkLst>
            <pc:docMk/>
            <pc:sldMk cId="1849886" sldId="265"/>
            <ac:spMk id="3" creationId="{2E59541B-5967-E13A-CC15-4A55F3E74C8D}"/>
          </ac:spMkLst>
        </pc:spChg>
        <pc:spChg chg="add del mod">
          <ac:chgData name="Duy Tan Nguyen" userId="344693c3-a5c2-4f6e-9274-04517753464d" providerId="ADAL" clId="{5799914A-A81F-4DE2-9B94-B4634460C32B}" dt="2025-07-31T11:55:17.039" v="3534" actId="21"/>
          <ac:spMkLst>
            <pc:docMk/>
            <pc:sldMk cId="1849886" sldId="265"/>
            <ac:spMk id="6" creationId="{37F67735-819E-84E5-EE9B-C00FBC8772F3}"/>
          </ac:spMkLst>
        </pc:spChg>
        <pc:spChg chg="add del mod">
          <ac:chgData name="Duy Tan Nguyen" userId="344693c3-a5c2-4f6e-9274-04517753464d" providerId="ADAL" clId="{5799914A-A81F-4DE2-9B94-B4634460C32B}" dt="2025-07-31T11:44:18.689" v="3174" actId="21"/>
          <ac:spMkLst>
            <pc:docMk/>
            <pc:sldMk cId="1849886" sldId="265"/>
            <ac:spMk id="7" creationId="{37F67735-819E-84E5-EE9B-C00FBC8772F3}"/>
          </ac:spMkLst>
        </pc:spChg>
      </pc:sldChg>
      <pc:sldChg chg="addSp delSp modSp new mod">
        <pc:chgData name="Duy Tan Nguyen" userId="344693c3-a5c2-4f6e-9274-04517753464d" providerId="ADAL" clId="{5799914A-A81F-4DE2-9B94-B4634460C32B}" dt="2025-07-31T11:55:57.937" v="3623" actId="21"/>
        <pc:sldMkLst>
          <pc:docMk/>
          <pc:sldMk cId="2307336999" sldId="266"/>
        </pc:sldMkLst>
        <pc:spChg chg="mod">
          <ac:chgData name="Duy Tan Nguyen" userId="344693c3-a5c2-4f6e-9274-04517753464d" providerId="ADAL" clId="{5799914A-A81F-4DE2-9B94-B4634460C32B}" dt="2025-07-31T11:47:35.889" v="3218" actId="20577"/>
          <ac:spMkLst>
            <pc:docMk/>
            <pc:sldMk cId="2307336999" sldId="266"/>
            <ac:spMk id="2" creationId="{DF338F6C-133F-52CE-FC7C-5131264674B6}"/>
          </ac:spMkLst>
        </pc:spChg>
        <pc:spChg chg="mod">
          <ac:chgData name="Duy Tan Nguyen" userId="344693c3-a5c2-4f6e-9274-04517753464d" providerId="ADAL" clId="{5799914A-A81F-4DE2-9B94-B4634460C32B}" dt="2025-07-31T11:55:48.142" v="3622" actId="20577"/>
          <ac:spMkLst>
            <pc:docMk/>
            <pc:sldMk cId="2307336999" sldId="266"/>
            <ac:spMk id="3" creationId="{A36E3C81-1251-FD3A-AAF4-5CE07BEBFB25}"/>
          </ac:spMkLst>
        </pc:spChg>
        <pc:spChg chg="add del mod">
          <ac:chgData name="Duy Tan Nguyen" userId="344693c3-a5c2-4f6e-9274-04517753464d" providerId="ADAL" clId="{5799914A-A81F-4DE2-9B94-B4634460C32B}" dt="2025-07-31T11:55:01.020" v="3511" actId="21"/>
          <ac:spMkLst>
            <pc:docMk/>
            <pc:sldMk cId="2307336999" sldId="266"/>
            <ac:spMk id="7" creationId="{37F67735-819E-84E5-EE9B-C00FBC8772F3}"/>
          </ac:spMkLst>
        </pc:spChg>
        <pc:spChg chg="add del mod">
          <ac:chgData name="Duy Tan Nguyen" userId="344693c3-a5c2-4f6e-9274-04517753464d" providerId="ADAL" clId="{5799914A-A81F-4DE2-9B94-B4634460C32B}" dt="2025-07-31T11:55:57.937" v="3623" actId="21"/>
          <ac:spMkLst>
            <pc:docMk/>
            <pc:sldMk cId="2307336999" sldId="266"/>
            <ac:spMk id="8" creationId="{37F67735-819E-84E5-EE9B-C00FBC8772F3}"/>
          </ac:spMkLst>
        </pc:spChg>
        <pc:picChg chg="add mod">
          <ac:chgData name="Duy Tan Nguyen" userId="344693c3-a5c2-4f6e-9274-04517753464d" providerId="ADAL" clId="{5799914A-A81F-4DE2-9B94-B4634460C32B}" dt="2025-07-31T11:53:57.754" v="3467" actId="1076"/>
          <ac:picMkLst>
            <pc:docMk/>
            <pc:sldMk cId="2307336999" sldId="266"/>
            <ac:picMk id="6" creationId="{F305225C-53DC-D809-13E1-473B25BE5123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2:18:34.656" v="4050" actId="21"/>
        <pc:sldMkLst>
          <pc:docMk/>
          <pc:sldMk cId="1079151460" sldId="267"/>
        </pc:sldMkLst>
        <pc:spChg chg="mod">
          <ac:chgData name="Duy Tan Nguyen" userId="344693c3-a5c2-4f6e-9274-04517753464d" providerId="ADAL" clId="{5799914A-A81F-4DE2-9B94-B4634460C32B}" dt="2025-07-31T11:56:34.195" v="3637"/>
          <ac:spMkLst>
            <pc:docMk/>
            <pc:sldMk cId="1079151460" sldId="267"/>
            <ac:spMk id="2" creationId="{7FDA9160-3413-1621-CEBD-6DD8EE78ACAF}"/>
          </ac:spMkLst>
        </pc:spChg>
        <pc:spChg chg="mod">
          <ac:chgData name="Duy Tan Nguyen" userId="344693c3-a5c2-4f6e-9274-04517753464d" providerId="ADAL" clId="{5799914A-A81F-4DE2-9B94-B4634460C32B}" dt="2025-07-31T12:17:36.383" v="4045" actId="27636"/>
          <ac:spMkLst>
            <pc:docMk/>
            <pc:sldMk cId="1079151460" sldId="267"/>
            <ac:spMk id="3" creationId="{A49A4425-6A73-2547-4243-E7B88871C597}"/>
          </ac:spMkLst>
        </pc:spChg>
        <pc:spChg chg="add del mod">
          <ac:chgData name="Duy Tan Nguyen" userId="344693c3-a5c2-4f6e-9274-04517753464d" providerId="ADAL" clId="{5799914A-A81F-4DE2-9B94-B4634460C32B}" dt="2025-07-31T12:18:34.656" v="4050" actId="21"/>
          <ac:spMkLst>
            <pc:docMk/>
            <pc:sldMk cId="1079151460" sldId="267"/>
            <ac:spMk id="8" creationId="{37F67735-819E-84E5-EE9B-C00FBC8772F3}"/>
          </ac:spMkLst>
        </pc:spChg>
        <pc:graphicFrameChg chg="add mod">
          <ac:chgData name="Duy Tan Nguyen" userId="344693c3-a5c2-4f6e-9274-04517753464d" providerId="ADAL" clId="{5799914A-A81F-4DE2-9B94-B4634460C32B}" dt="2025-07-31T12:16:30.078" v="3914" actId="1076"/>
          <ac:graphicFrameMkLst>
            <pc:docMk/>
            <pc:sldMk cId="1079151460" sldId="267"/>
            <ac:graphicFrameMk id="6" creationId="{1E0599C6-018C-92E8-AC19-96B5CE53DF71}"/>
          </ac:graphicFrameMkLst>
        </pc:graphicFrameChg>
        <pc:picChg chg="add mod">
          <ac:chgData name="Duy Tan Nguyen" userId="344693c3-a5c2-4f6e-9274-04517753464d" providerId="ADAL" clId="{5799914A-A81F-4DE2-9B94-B4634460C32B}" dt="2025-07-31T12:16:19.056" v="3913" actId="1076"/>
          <ac:picMkLst>
            <pc:docMk/>
            <pc:sldMk cId="1079151460" sldId="267"/>
            <ac:picMk id="7" creationId="{41B830DF-CA39-DFFE-2E55-894756A8D5A8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2:03:02.309" v="3751" actId="20577"/>
        <pc:sldMkLst>
          <pc:docMk/>
          <pc:sldMk cId="2380663765" sldId="268"/>
        </pc:sldMkLst>
        <pc:spChg chg="mod">
          <ac:chgData name="Duy Tan Nguyen" userId="344693c3-a5c2-4f6e-9274-04517753464d" providerId="ADAL" clId="{5799914A-A81F-4DE2-9B94-B4634460C32B}" dt="2025-07-31T12:02:30.222" v="3740" actId="20577"/>
          <ac:spMkLst>
            <pc:docMk/>
            <pc:sldMk cId="2380663765" sldId="268"/>
            <ac:spMk id="2" creationId="{FA235A5B-9200-47D8-FB96-60B0ED2AFA3F}"/>
          </ac:spMkLst>
        </pc:spChg>
        <pc:spChg chg="del">
          <ac:chgData name="Duy Tan Nguyen" userId="344693c3-a5c2-4f6e-9274-04517753464d" providerId="ADAL" clId="{5799914A-A81F-4DE2-9B94-B4634460C32B}" dt="2025-07-31T12:00:58.362" v="3639" actId="478"/>
          <ac:spMkLst>
            <pc:docMk/>
            <pc:sldMk cId="2380663765" sldId="268"/>
            <ac:spMk id="3" creationId="{392F429C-ED31-137C-F48C-647B0CC82BFE}"/>
          </ac:spMkLst>
        </pc:spChg>
        <pc:spChg chg="add mod">
          <ac:chgData name="Duy Tan Nguyen" userId="344693c3-a5c2-4f6e-9274-04517753464d" providerId="ADAL" clId="{5799914A-A81F-4DE2-9B94-B4634460C32B}" dt="2025-07-31T12:03:02.309" v="3751" actId="20577"/>
          <ac:spMkLst>
            <pc:docMk/>
            <pc:sldMk cId="2380663765" sldId="268"/>
            <ac:spMk id="6" creationId="{3A07A122-5F09-3C83-9B3C-DF370FE2F10A}"/>
          </ac:spMkLst>
        </pc:spChg>
        <pc:picChg chg="add mod">
          <ac:chgData name="Duy Tan Nguyen" userId="344693c3-a5c2-4f6e-9274-04517753464d" providerId="ADAL" clId="{5799914A-A81F-4DE2-9B94-B4634460C32B}" dt="2025-07-31T12:01:14.860" v="3642" actId="1076"/>
          <ac:picMkLst>
            <pc:docMk/>
            <pc:sldMk cId="2380663765" sldId="268"/>
            <ac:picMk id="1026" creationId="{5FE77CAD-B746-3481-1783-505E924E1551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3:18:41.085" v="4176" actId="21"/>
        <pc:sldMkLst>
          <pc:docMk/>
          <pc:sldMk cId="1316950455" sldId="269"/>
        </pc:sldMkLst>
        <pc:spChg chg="mod">
          <ac:chgData name="Duy Tan Nguyen" userId="344693c3-a5c2-4f6e-9274-04517753464d" providerId="ADAL" clId="{5799914A-A81F-4DE2-9B94-B4634460C32B}" dt="2025-07-31T12:18:21.984" v="4049"/>
          <ac:spMkLst>
            <pc:docMk/>
            <pc:sldMk cId="1316950455" sldId="269"/>
            <ac:spMk id="2" creationId="{33A6580F-322B-AD91-AAC6-4685D5CFCDE1}"/>
          </ac:spMkLst>
        </pc:spChg>
        <pc:spChg chg="mod">
          <ac:chgData name="Duy Tan Nguyen" userId="344693c3-a5c2-4f6e-9274-04517753464d" providerId="ADAL" clId="{5799914A-A81F-4DE2-9B94-B4634460C32B}" dt="2025-07-31T13:15:29.397" v="4166" actId="20577"/>
          <ac:spMkLst>
            <pc:docMk/>
            <pc:sldMk cId="1316950455" sldId="269"/>
            <ac:spMk id="3" creationId="{C64D48EB-8535-6A16-0231-D259B12882DD}"/>
          </ac:spMkLst>
        </pc:spChg>
        <pc:spChg chg="add del mod">
          <ac:chgData name="Duy Tan Nguyen" userId="344693c3-a5c2-4f6e-9274-04517753464d" providerId="ADAL" clId="{5799914A-A81F-4DE2-9B94-B4634460C32B}" dt="2025-07-31T13:18:41.085" v="4176" actId="21"/>
          <ac:spMkLst>
            <pc:docMk/>
            <pc:sldMk cId="1316950455" sldId="269"/>
            <ac:spMk id="8" creationId="{37F67735-819E-84E5-EE9B-C00FBC8772F3}"/>
          </ac:spMkLst>
        </pc:spChg>
        <pc:graphicFrameChg chg="add mod">
          <ac:chgData name="Duy Tan Nguyen" userId="344693c3-a5c2-4f6e-9274-04517753464d" providerId="ADAL" clId="{5799914A-A81F-4DE2-9B94-B4634460C32B}" dt="2025-07-31T13:16:13.882" v="4167" actId="1076"/>
          <ac:graphicFrameMkLst>
            <pc:docMk/>
            <pc:sldMk cId="1316950455" sldId="269"/>
            <ac:graphicFrameMk id="7" creationId="{1C13E861-F3D1-712D-A54D-98EF5BE7AA00}"/>
          </ac:graphicFrameMkLst>
        </pc:graphicFrameChg>
        <pc:picChg chg="add mod">
          <ac:chgData name="Duy Tan Nguyen" userId="344693c3-a5c2-4f6e-9274-04517753464d" providerId="ADAL" clId="{5799914A-A81F-4DE2-9B94-B4634460C32B}" dt="2025-07-31T12:24:04.108" v="4054" actId="1076"/>
          <ac:picMkLst>
            <pc:docMk/>
            <pc:sldMk cId="1316950455" sldId="269"/>
            <ac:picMk id="6" creationId="{8EF2C9D0-3756-BFE8-7CA3-0890C56146D5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3:25:22.441" v="4308" actId="21"/>
        <pc:sldMkLst>
          <pc:docMk/>
          <pc:sldMk cId="3925968781" sldId="270"/>
        </pc:sldMkLst>
        <pc:spChg chg="mod">
          <ac:chgData name="Duy Tan Nguyen" userId="344693c3-a5c2-4f6e-9274-04517753464d" providerId="ADAL" clId="{5799914A-A81F-4DE2-9B94-B4634460C32B}" dt="2025-07-31T13:17:02.858" v="4171"/>
          <ac:spMkLst>
            <pc:docMk/>
            <pc:sldMk cId="3925968781" sldId="270"/>
            <ac:spMk id="2" creationId="{7D1D52F0-6C0F-FB06-A277-6678C5A56C93}"/>
          </ac:spMkLst>
        </pc:spChg>
        <pc:spChg chg="mod">
          <ac:chgData name="Duy Tan Nguyen" userId="344693c3-a5c2-4f6e-9274-04517753464d" providerId="ADAL" clId="{5799914A-A81F-4DE2-9B94-B4634460C32B}" dt="2025-07-31T13:21:55.905" v="4297" actId="14100"/>
          <ac:spMkLst>
            <pc:docMk/>
            <pc:sldMk cId="3925968781" sldId="270"/>
            <ac:spMk id="3" creationId="{0EB5A707-0DC0-0D82-66E2-274BE120D037}"/>
          </ac:spMkLst>
        </pc:spChg>
        <pc:spChg chg="add del mod">
          <ac:chgData name="Duy Tan Nguyen" userId="344693c3-a5c2-4f6e-9274-04517753464d" providerId="ADAL" clId="{5799914A-A81F-4DE2-9B94-B4634460C32B}" dt="2025-07-31T13:25:22.441" v="4308" actId="21"/>
          <ac:spMkLst>
            <pc:docMk/>
            <pc:sldMk cId="3925968781" sldId="270"/>
            <ac:spMk id="8" creationId="{37F67735-819E-84E5-EE9B-C00FBC8772F3}"/>
          </ac:spMkLst>
        </pc:spChg>
        <pc:graphicFrameChg chg="add mod">
          <ac:chgData name="Duy Tan Nguyen" userId="344693c3-a5c2-4f6e-9274-04517753464d" providerId="ADAL" clId="{5799914A-A81F-4DE2-9B94-B4634460C32B}" dt="2025-07-31T13:19:04.493" v="4179" actId="1076"/>
          <ac:graphicFrameMkLst>
            <pc:docMk/>
            <pc:sldMk cId="3925968781" sldId="270"/>
            <ac:graphicFrameMk id="7" creationId="{360B1247-24DB-F4A1-238E-4C8132074926}"/>
          </ac:graphicFrameMkLst>
        </pc:graphicFrameChg>
        <pc:picChg chg="add mod">
          <ac:chgData name="Duy Tan Nguyen" userId="344693c3-a5c2-4f6e-9274-04517753464d" providerId="ADAL" clId="{5799914A-A81F-4DE2-9B94-B4634460C32B}" dt="2025-07-31T13:18:06.446" v="4174" actId="1076"/>
          <ac:picMkLst>
            <pc:docMk/>
            <pc:sldMk cId="3925968781" sldId="270"/>
            <ac:picMk id="6" creationId="{A6CE8780-3A09-7F7E-64E8-73D49CDDFCEC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3:32:31.293" v="4508" actId="21"/>
        <pc:sldMkLst>
          <pc:docMk/>
          <pc:sldMk cId="3076834162" sldId="271"/>
        </pc:sldMkLst>
        <pc:spChg chg="mod">
          <ac:chgData name="Duy Tan Nguyen" userId="344693c3-a5c2-4f6e-9274-04517753464d" providerId="ADAL" clId="{5799914A-A81F-4DE2-9B94-B4634460C32B}" dt="2025-07-31T13:22:21.096" v="4301"/>
          <ac:spMkLst>
            <pc:docMk/>
            <pc:sldMk cId="3076834162" sldId="271"/>
            <ac:spMk id="2" creationId="{C46E26FA-0D68-7319-540D-481388E1C07F}"/>
          </ac:spMkLst>
        </pc:spChg>
        <pc:spChg chg="mod">
          <ac:chgData name="Duy Tan Nguyen" userId="344693c3-a5c2-4f6e-9274-04517753464d" providerId="ADAL" clId="{5799914A-A81F-4DE2-9B94-B4634460C32B}" dt="2025-07-31T13:29:43.207" v="4493" actId="20577"/>
          <ac:spMkLst>
            <pc:docMk/>
            <pc:sldMk cId="3076834162" sldId="271"/>
            <ac:spMk id="3" creationId="{E94A935E-E88B-7F53-2D38-D5D1B8D947F5}"/>
          </ac:spMkLst>
        </pc:spChg>
        <pc:spChg chg="add del mod">
          <ac:chgData name="Duy Tan Nguyen" userId="344693c3-a5c2-4f6e-9274-04517753464d" providerId="ADAL" clId="{5799914A-A81F-4DE2-9B94-B4634460C32B}" dt="2025-07-31T13:32:31.293" v="4508" actId="21"/>
          <ac:spMkLst>
            <pc:docMk/>
            <pc:sldMk cId="3076834162" sldId="271"/>
            <ac:spMk id="8" creationId="{37F67735-819E-84E5-EE9B-C00FBC8772F3}"/>
          </ac:spMkLst>
        </pc:spChg>
        <pc:graphicFrameChg chg="add mod">
          <ac:chgData name="Duy Tan Nguyen" userId="344693c3-a5c2-4f6e-9274-04517753464d" providerId="ADAL" clId="{5799914A-A81F-4DE2-9B94-B4634460C32B}" dt="2025-07-31T13:25:58.941" v="4311" actId="1076"/>
          <ac:graphicFrameMkLst>
            <pc:docMk/>
            <pc:sldMk cId="3076834162" sldId="271"/>
            <ac:graphicFrameMk id="6" creationId="{E312B870-12CD-57EE-D001-ADC4D0C756FF}"/>
          </ac:graphicFrameMkLst>
        </pc:graphicFrameChg>
        <pc:picChg chg="add mod">
          <ac:chgData name="Duy Tan Nguyen" userId="344693c3-a5c2-4f6e-9274-04517753464d" providerId="ADAL" clId="{5799914A-A81F-4DE2-9B94-B4634460C32B}" dt="2025-07-31T13:25:46.592" v="4310" actId="1076"/>
          <ac:picMkLst>
            <pc:docMk/>
            <pc:sldMk cId="3076834162" sldId="271"/>
            <ac:picMk id="7" creationId="{40259C73-7A80-D7E4-ED8D-CD3794345B49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4:27:56.386" v="5810" actId="5793"/>
        <pc:sldMkLst>
          <pc:docMk/>
          <pc:sldMk cId="225554011" sldId="272"/>
        </pc:sldMkLst>
        <pc:spChg chg="mod">
          <ac:chgData name="Duy Tan Nguyen" userId="344693c3-a5c2-4f6e-9274-04517753464d" providerId="ADAL" clId="{5799914A-A81F-4DE2-9B94-B4634460C32B}" dt="2025-07-31T13:30:39.882" v="4497"/>
          <ac:spMkLst>
            <pc:docMk/>
            <pc:sldMk cId="225554011" sldId="272"/>
            <ac:spMk id="2" creationId="{A44A2F33-15DF-D8A9-35A5-A815BEB9EBA4}"/>
          </ac:spMkLst>
        </pc:spChg>
        <pc:spChg chg="mod">
          <ac:chgData name="Duy Tan Nguyen" userId="344693c3-a5c2-4f6e-9274-04517753464d" providerId="ADAL" clId="{5799914A-A81F-4DE2-9B94-B4634460C32B}" dt="2025-07-31T14:27:56.386" v="5810" actId="5793"/>
          <ac:spMkLst>
            <pc:docMk/>
            <pc:sldMk cId="225554011" sldId="272"/>
            <ac:spMk id="3" creationId="{4FF9EFA5-B901-41E5-803F-099EE60974D5}"/>
          </ac:spMkLst>
        </pc:spChg>
        <pc:spChg chg="add del mod">
          <ac:chgData name="Duy Tan Nguyen" userId="344693c3-a5c2-4f6e-9274-04517753464d" providerId="ADAL" clId="{5799914A-A81F-4DE2-9B94-B4634460C32B}" dt="2025-07-31T13:44:18.253" v="4632" actId="21"/>
          <ac:spMkLst>
            <pc:docMk/>
            <pc:sldMk cId="225554011" sldId="272"/>
            <ac:spMk id="8" creationId="{37F67735-819E-84E5-EE9B-C00FBC8772F3}"/>
          </ac:spMkLst>
        </pc:spChg>
        <pc:graphicFrameChg chg="add mod">
          <ac:chgData name="Duy Tan Nguyen" userId="344693c3-a5c2-4f6e-9274-04517753464d" providerId="ADAL" clId="{5799914A-A81F-4DE2-9B94-B4634460C32B}" dt="2025-07-31T13:34:46.292" v="4550" actId="1035"/>
          <ac:graphicFrameMkLst>
            <pc:docMk/>
            <pc:sldMk cId="225554011" sldId="272"/>
            <ac:graphicFrameMk id="6" creationId="{A656E602-5D61-E880-4C8A-6161FA3348CB}"/>
          </ac:graphicFrameMkLst>
        </pc:graphicFrameChg>
        <pc:picChg chg="add mod">
          <ac:chgData name="Duy Tan Nguyen" userId="344693c3-a5c2-4f6e-9274-04517753464d" providerId="ADAL" clId="{5799914A-A81F-4DE2-9B94-B4634460C32B}" dt="2025-07-31T13:34:54.544" v="4551" actId="1076"/>
          <ac:picMkLst>
            <pc:docMk/>
            <pc:sldMk cId="225554011" sldId="272"/>
            <ac:picMk id="7" creationId="{55070E2C-264F-422D-BBA2-6689F9744BE6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3:56:12.878" v="5017" actId="14100"/>
        <pc:sldMkLst>
          <pc:docMk/>
          <pc:sldMk cId="3006878802" sldId="273"/>
        </pc:sldMkLst>
        <pc:spChg chg="mod">
          <ac:chgData name="Duy Tan Nguyen" userId="344693c3-a5c2-4f6e-9274-04517753464d" providerId="ADAL" clId="{5799914A-A81F-4DE2-9B94-B4634460C32B}" dt="2025-07-31T13:37:37.732" v="4613"/>
          <ac:spMkLst>
            <pc:docMk/>
            <pc:sldMk cId="3006878802" sldId="273"/>
            <ac:spMk id="2" creationId="{47B3F603-39EF-FB4F-C964-62DEF5BDE6B6}"/>
          </ac:spMkLst>
        </pc:spChg>
        <pc:spChg chg="mod">
          <ac:chgData name="Duy Tan Nguyen" userId="344693c3-a5c2-4f6e-9274-04517753464d" providerId="ADAL" clId="{5799914A-A81F-4DE2-9B94-B4634460C32B}" dt="2025-07-31T13:56:12.878" v="5017" actId="14100"/>
          <ac:spMkLst>
            <pc:docMk/>
            <pc:sldMk cId="3006878802" sldId="273"/>
            <ac:spMk id="3" creationId="{94019AA1-764D-81ED-D9EE-9A112DCA745D}"/>
          </ac:spMkLst>
        </pc:spChg>
        <pc:spChg chg="add del mod">
          <ac:chgData name="Duy Tan Nguyen" userId="344693c3-a5c2-4f6e-9274-04517753464d" providerId="ADAL" clId="{5799914A-A81F-4DE2-9B94-B4634460C32B}" dt="2025-07-31T13:49:47.027" v="4820" actId="21"/>
          <ac:spMkLst>
            <pc:docMk/>
            <pc:sldMk cId="3006878802" sldId="273"/>
            <ac:spMk id="8" creationId="{37F67735-819E-84E5-EE9B-C00FBC8772F3}"/>
          </ac:spMkLst>
        </pc:spChg>
        <pc:graphicFrameChg chg="add mod">
          <ac:chgData name="Duy Tan Nguyen" userId="344693c3-a5c2-4f6e-9274-04517753464d" providerId="ADAL" clId="{5799914A-A81F-4DE2-9B94-B4634460C32B}" dt="2025-07-31T13:44:35.601" v="4634" actId="1076"/>
          <ac:graphicFrameMkLst>
            <pc:docMk/>
            <pc:sldMk cId="3006878802" sldId="273"/>
            <ac:graphicFrameMk id="6" creationId="{C60803B7-5595-6541-B4AE-151BB2BE7E6A}"/>
          </ac:graphicFrameMkLst>
        </pc:graphicFrameChg>
        <pc:picChg chg="add mod">
          <ac:chgData name="Duy Tan Nguyen" userId="344693c3-a5c2-4f6e-9274-04517753464d" providerId="ADAL" clId="{5799914A-A81F-4DE2-9B94-B4634460C32B}" dt="2025-07-31T13:46:34.624" v="4641" actId="1076"/>
          <ac:picMkLst>
            <pc:docMk/>
            <pc:sldMk cId="3006878802" sldId="273"/>
            <ac:picMk id="7" creationId="{7CB39517-93FE-A041-54FF-EF64B93F9449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4:06:44.071" v="5214" actId="14100"/>
        <pc:sldMkLst>
          <pc:docMk/>
          <pc:sldMk cId="1680686341" sldId="274"/>
        </pc:sldMkLst>
        <pc:spChg chg="mod">
          <ac:chgData name="Duy Tan Nguyen" userId="344693c3-a5c2-4f6e-9274-04517753464d" providerId="ADAL" clId="{5799914A-A81F-4DE2-9B94-B4634460C32B}" dt="2025-07-31T13:47:28.681" v="4648" actId="20577"/>
          <ac:spMkLst>
            <pc:docMk/>
            <pc:sldMk cId="1680686341" sldId="274"/>
            <ac:spMk id="2" creationId="{576E871B-C3B7-6757-AFFE-DEBAF17C1787}"/>
          </ac:spMkLst>
        </pc:spChg>
        <pc:spChg chg="mod">
          <ac:chgData name="Duy Tan Nguyen" userId="344693c3-a5c2-4f6e-9274-04517753464d" providerId="ADAL" clId="{5799914A-A81F-4DE2-9B94-B4634460C32B}" dt="2025-07-31T13:51:17.038" v="4831" actId="21"/>
          <ac:spMkLst>
            <pc:docMk/>
            <pc:sldMk cId="1680686341" sldId="274"/>
            <ac:spMk id="3" creationId="{159AA4BD-39F2-9562-62B0-44EF5DB292DA}"/>
          </ac:spMkLst>
        </pc:spChg>
        <pc:spChg chg="add mod">
          <ac:chgData name="Duy Tan Nguyen" userId="344693c3-a5c2-4f6e-9274-04517753464d" providerId="ADAL" clId="{5799914A-A81F-4DE2-9B94-B4634460C32B}" dt="2025-07-31T14:06:33.311" v="5212" actId="14100"/>
          <ac:spMkLst>
            <pc:docMk/>
            <pc:sldMk cId="1680686341" sldId="274"/>
            <ac:spMk id="7" creationId="{E347BC88-C5AE-2C8F-D99A-655EBE87B0CF}"/>
          </ac:spMkLst>
        </pc:spChg>
        <pc:spChg chg="add del mod">
          <ac:chgData name="Duy Tan Nguyen" userId="344693c3-a5c2-4f6e-9274-04517753464d" providerId="ADAL" clId="{5799914A-A81F-4DE2-9B94-B4634460C32B}" dt="2025-07-31T13:59:45.362" v="5115" actId="21"/>
          <ac:spMkLst>
            <pc:docMk/>
            <pc:sldMk cId="1680686341" sldId="274"/>
            <ac:spMk id="8" creationId="{37F67735-819E-84E5-EE9B-C00FBC8772F3}"/>
          </ac:spMkLst>
        </pc:spChg>
        <pc:spChg chg="add mod">
          <ac:chgData name="Duy Tan Nguyen" userId="344693c3-a5c2-4f6e-9274-04517753464d" providerId="ADAL" clId="{5799914A-A81F-4DE2-9B94-B4634460C32B}" dt="2025-07-31T14:06:44.071" v="5214" actId="14100"/>
          <ac:spMkLst>
            <pc:docMk/>
            <pc:sldMk cId="1680686341" sldId="274"/>
            <ac:spMk id="10" creationId="{16F92F0E-F470-204A-7DFB-61788EA6DC1C}"/>
          </ac:spMkLst>
        </pc:spChg>
        <pc:graphicFrameChg chg="add mod">
          <ac:chgData name="Duy Tan Nguyen" userId="344693c3-a5c2-4f6e-9274-04517753464d" providerId="ADAL" clId="{5799914A-A81F-4DE2-9B94-B4634460C32B}" dt="2025-07-31T13:56:58.735" v="5092" actId="1038"/>
          <ac:graphicFrameMkLst>
            <pc:docMk/>
            <pc:sldMk cId="1680686341" sldId="274"/>
            <ac:graphicFrameMk id="6" creationId="{BFF398D5-521E-FB40-1EEA-0DE7BD85EDB9}"/>
          </ac:graphicFrameMkLst>
        </pc:graphicFrameChg>
        <pc:picChg chg="add mod">
          <ac:chgData name="Duy Tan Nguyen" userId="344693c3-a5c2-4f6e-9274-04517753464d" providerId="ADAL" clId="{5799914A-A81F-4DE2-9B94-B4634460C32B}" dt="2025-07-31T13:51:11.687" v="4830" actId="1076"/>
          <ac:picMkLst>
            <pc:docMk/>
            <pc:sldMk cId="1680686341" sldId="274"/>
            <ac:picMk id="9" creationId="{588F1BC7-855D-23BB-A83A-AE8DB0B36E73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4:11:09.674" v="5353" actId="21"/>
        <pc:sldMkLst>
          <pc:docMk/>
          <pc:sldMk cId="3787926186" sldId="275"/>
        </pc:sldMkLst>
        <pc:spChg chg="mod">
          <ac:chgData name="Duy Tan Nguyen" userId="344693c3-a5c2-4f6e-9274-04517753464d" providerId="ADAL" clId="{5799914A-A81F-4DE2-9B94-B4634460C32B}" dt="2025-07-31T14:02:10.009" v="5140"/>
          <ac:spMkLst>
            <pc:docMk/>
            <pc:sldMk cId="3787926186" sldId="275"/>
            <ac:spMk id="2" creationId="{A4237301-D128-E2AA-EB02-0C96A2DFFCB4}"/>
          </ac:spMkLst>
        </pc:spChg>
        <pc:spChg chg="mod">
          <ac:chgData name="Duy Tan Nguyen" userId="344693c3-a5c2-4f6e-9274-04517753464d" providerId="ADAL" clId="{5799914A-A81F-4DE2-9B94-B4634460C32B}" dt="2025-07-31T14:07:22.879" v="5217" actId="14100"/>
          <ac:spMkLst>
            <pc:docMk/>
            <pc:sldMk cId="3787926186" sldId="275"/>
            <ac:spMk id="3" creationId="{79739555-7F25-5C49-93C0-8C71952C6AE5}"/>
          </ac:spMkLst>
        </pc:spChg>
        <pc:spChg chg="add del mod">
          <ac:chgData name="Duy Tan Nguyen" userId="344693c3-a5c2-4f6e-9274-04517753464d" providerId="ADAL" clId="{5799914A-A81F-4DE2-9B94-B4634460C32B}" dt="2025-07-31T14:11:09.674" v="5353" actId="21"/>
          <ac:spMkLst>
            <pc:docMk/>
            <pc:sldMk cId="3787926186" sldId="275"/>
            <ac:spMk id="8" creationId="{37F67735-819E-84E5-EE9B-C00FBC8772F3}"/>
          </ac:spMkLst>
        </pc:spChg>
        <pc:spChg chg="add mod">
          <ac:chgData name="Duy Tan Nguyen" userId="344693c3-a5c2-4f6e-9274-04517753464d" providerId="ADAL" clId="{5799914A-A81F-4DE2-9B94-B4634460C32B}" dt="2025-07-31T14:10:26.393" v="5351" actId="20577"/>
          <ac:spMkLst>
            <pc:docMk/>
            <pc:sldMk cId="3787926186" sldId="275"/>
            <ac:spMk id="9" creationId="{23B74B0E-03BE-4670-2C6F-A5C9B0342298}"/>
          </ac:spMkLst>
        </pc:spChg>
        <pc:graphicFrameChg chg="add mod">
          <ac:chgData name="Duy Tan Nguyen" userId="344693c3-a5c2-4f6e-9274-04517753464d" providerId="ADAL" clId="{5799914A-A81F-4DE2-9B94-B4634460C32B}" dt="2025-07-31T14:02:37.233" v="5145" actId="1035"/>
          <ac:graphicFrameMkLst>
            <pc:docMk/>
            <pc:sldMk cId="3787926186" sldId="275"/>
            <ac:graphicFrameMk id="6" creationId="{FE3DC821-B21E-EC12-0AFC-1348C392195C}"/>
          </ac:graphicFrameMkLst>
        </pc:graphicFrameChg>
        <pc:picChg chg="add mod">
          <ac:chgData name="Duy Tan Nguyen" userId="344693c3-a5c2-4f6e-9274-04517753464d" providerId="ADAL" clId="{5799914A-A81F-4DE2-9B94-B4634460C32B}" dt="2025-07-31T14:00:33.662" v="5120" actId="1076"/>
          <ac:picMkLst>
            <pc:docMk/>
            <pc:sldMk cId="3787926186" sldId="275"/>
            <ac:picMk id="7" creationId="{7EDB323C-104D-03AC-5DEC-456FC0CDC8A8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4:21:54.689" v="5582" actId="21"/>
        <pc:sldMkLst>
          <pc:docMk/>
          <pc:sldMk cId="2452636471" sldId="276"/>
        </pc:sldMkLst>
        <pc:spChg chg="mod">
          <ac:chgData name="Duy Tan Nguyen" userId="344693c3-a5c2-4f6e-9274-04517753464d" providerId="ADAL" clId="{5799914A-A81F-4DE2-9B94-B4634460C32B}" dt="2025-07-31T14:10:16.235" v="5349"/>
          <ac:spMkLst>
            <pc:docMk/>
            <pc:sldMk cId="2452636471" sldId="276"/>
            <ac:spMk id="2" creationId="{A96267BA-0479-F5B9-F51F-D09A355B00FA}"/>
          </ac:spMkLst>
        </pc:spChg>
        <pc:spChg chg="mod">
          <ac:chgData name="Duy Tan Nguyen" userId="344693c3-a5c2-4f6e-9274-04517753464d" providerId="ADAL" clId="{5799914A-A81F-4DE2-9B94-B4634460C32B}" dt="2025-07-31T14:17:22.342" v="5504" actId="1076"/>
          <ac:spMkLst>
            <pc:docMk/>
            <pc:sldMk cId="2452636471" sldId="276"/>
            <ac:spMk id="3" creationId="{80FD3A97-37D6-F8E9-B578-B205FFE2EE95}"/>
          </ac:spMkLst>
        </pc:spChg>
        <pc:spChg chg="add del mod">
          <ac:chgData name="Duy Tan Nguyen" userId="344693c3-a5c2-4f6e-9274-04517753464d" providerId="ADAL" clId="{5799914A-A81F-4DE2-9B94-B4634460C32B}" dt="2025-07-31T14:21:54.689" v="5582" actId="21"/>
          <ac:spMkLst>
            <pc:docMk/>
            <pc:sldMk cId="2452636471" sldId="276"/>
            <ac:spMk id="8" creationId="{37F67735-819E-84E5-EE9B-C00FBC8772F3}"/>
          </ac:spMkLst>
        </pc:spChg>
        <pc:spChg chg="add mod">
          <ac:chgData name="Duy Tan Nguyen" userId="344693c3-a5c2-4f6e-9274-04517753464d" providerId="ADAL" clId="{5799914A-A81F-4DE2-9B94-B4634460C32B}" dt="2025-07-31T14:20:22.571" v="5572" actId="14100"/>
          <ac:spMkLst>
            <pc:docMk/>
            <pc:sldMk cId="2452636471" sldId="276"/>
            <ac:spMk id="9" creationId="{9B98EDCD-BDFD-40C7-A485-DA365B79C498}"/>
          </ac:spMkLst>
        </pc:spChg>
        <pc:spChg chg="add mod">
          <ac:chgData name="Duy Tan Nguyen" userId="344693c3-a5c2-4f6e-9274-04517753464d" providerId="ADAL" clId="{5799914A-A81F-4DE2-9B94-B4634460C32B}" dt="2025-07-31T14:19:09.447" v="5568" actId="20577"/>
          <ac:spMkLst>
            <pc:docMk/>
            <pc:sldMk cId="2452636471" sldId="276"/>
            <ac:spMk id="10" creationId="{329539EB-B6AD-2DE4-5F8D-7474C9888950}"/>
          </ac:spMkLst>
        </pc:spChg>
        <pc:graphicFrameChg chg="add mod">
          <ac:chgData name="Duy Tan Nguyen" userId="344693c3-a5c2-4f6e-9274-04517753464d" providerId="ADAL" clId="{5799914A-A81F-4DE2-9B94-B4634460C32B}" dt="2025-07-31T14:17:08.993" v="5503" actId="1038"/>
          <ac:graphicFrameMkLst>
            <pc:docMk/>
            <pc:sldMk cId="2452636471" sldId="276"/>
            <ac:graphicFrameMk id="6" creationId="{E830DB93-8F1F-4767-6BD9-9051D627A891}"/>
          </ac:graphicFrameMkLst>
        </pc:graphicFrameChg>
        <pc:picChg chg="add mod">
          <ac:chgData name="Duy Tan Nguyen" userId="344693c3-a5c2-4f6e-9274-04517753464d" providerId="ADAL" clId="{5799914A-A81F-4DE2-9B94-B4634460C32B}" dt="2025-07-31T14:12:36.112" v="5357" actId="1076"/>
          <ac:picMkLst>
            <pc:docMk/>
            <pc:sldMk cId="2452636471" sldId="276"/>
            <ac:picMk id="7" creationId="{23185950-6119-C4B8-C332-22C2A39FAD4C}"/>
          </ac:picMkLst>
        </pc:picChg>
      </pc:sldChg>
      <pc:sldChg chg="addSp delSp modSp new mod">
        <pc:chgData name="Duy Tan Nguyen" userId="344693c3-a5c2-4f6e-9274-04517753464d" providerId="ADAL" clId="{5799914A-A81F-4DE2-9B94-B4634460C32B}" dt="2025-07-31T14:29:47.723" v="5841" actId="478"/>
        <pc:sldMkLst>
          <pc:docMk/>
          <pc:sldMk cId="3980030940" sldId="277"/>
        </pc:sldMkLst>
        <pc:spChg chg="mod">
          <ac:chgData name="Duy Tan Nguyen" userId="344693c3-a5c2-4f6e-9274-04517753464d" providerId="ADAL" clId="{5799914A-A81F-4DE2-9B94-B4634460C32B}" dt="2025-07-31T14:20:59.520" v="5576"/>
          <ac:spMkLst>
            <pc:docMk/>
            <pc:sldMk cId="3980030940" sldId="277"/>
            <ac:spMk id="2" creationId="{473253E3-081B-4C4C-94D8-B6CA12259921}"/>
          </ac:spMkLst>
        </pc:spChg>
        <pc:spChg chg="del">
          <ac:chgData name="Duy Tan Nguyen" userId="344693c3-a5c2-4f6e-9274-04517753464d" providerId="ADAL" clId="{5799914A-A81F-4DE2-9B94-B4634460C32B}" dt="2025-07-31T14:21:15.525" v="5577"/>
          <ac:spMkLst>
            <pc:docMk/>
            <pc:sldMk cId="3980030940" sldId="277"/>
            <ac:spMk id="3" creationId="{01C612DB-496C-44A6-9838-C3A6FBDD26AC}"/>
          </ac:spMkLst>
        </pc:spChg>
        <pc:spChg chg="add del mod">
          <ac:chgData name="Duy Tan Nguyen" userId="344693c3-a5c2-4f6e-9274-04517753464d" providerId="ADAL" clId="{5799914A-A81F-4DE2-9B94-B4634460C32B}" dt="2025-07-31T14:29:38.792" v="5840" actId="1076"/>
          <ac:spMkLst>
            <pc:docMk/>
            <pc:sldMk cId="3980030940" sldId="277"/>
            <ac:spMk id="8" creationId="{68E7DD7D-E023-CB22-A448-0260B3EAC1E0}"/>
          </ac:spMkLst>
        </pc:spChg>
        <pc:spChg chg="add del mod">
          <ac:chgData name="Duy Tan Nguyen" userId="344693c3-a5c2-4f6e-9274-04517753464d" providerId="ADAL" clId="{5799914A-A81F-4DE2-9B94-B4634460C32B}" dt="2025-07-31T14:29:47.723" v="5841" actId="478"/>
          <ac:spMkLst>
            <pc:docMk/>
            <pc:sldMk cId="3980030940" sldId="277"/>
            <ac:spMk id="10" creationId="{37F67735-819E-84E5-EE9B-C00FBC8772F3}"/>
          </ac:spMkLst>
        </pc:spChg>
        <pc:spChg chg="add mod">
          <ac:chgData name="Duy Tan Nguyen" userId="344693c3-a5c2-4f6e-9274-04517753464d" providerId="ADAL" clId="{5799914A-A81F-4DE2-9B94-B4634460C32B}" dt="2025-07-31T14:23:10.047" v="5607" actId="14100"/>
          <ac:spMkLst>
            <pc:docMk/>
            <pc:sldMk cId="3980030940" sldId="277"/>
            <ac:spMk id="11" creationId="{F4347A8B-8A31-25BB-283B-BFD5A1AB4188}"/>
          </ac:spMkLst>
        </pc:spChg>
        <pc:spChg chg="add del mod">
          <ac:chgData name="Duy Tan Nguyen" userId="344693c3-a5c2-4f6e-9274-04517753464d" providerId="ADAL" clId="{5799914A-A81F-4DE2-9B94-B4634460C32B}" dt="2025-07-31T14:25:33.829" v="5792" actId="21"/>
          <ac:spMkLst>
            <pc:docMk/>
            <pc:sldMk cId="3980030940" sldId="277"/>
            <ac:spMk id="14" creationId="{499AF20E-53B9-F763-AFA0-A63A191092E1}"/>
          </ac:spMkLst>
        </pc:spChg>
        <pc:graphicFrameChg chg="add mod">
          <ac:chgData name="Duy Tan Nguyen" userId="344693c3-a5c2-4f6e-9274-04517753464d" providerId="ADAL" clId="{5799914A-A81F-4DE2-9B94-B4634460C32B}" dt="2025-07-31T14:26:27.951" v="5806" actId="1036"/>
          <ac:graphicFrameMkLst>
            <pc:docMk/>
            <pc:sldMk cId="3980030940" sldId="277"/>
            <ac:graphicFrameMk id="12" creationId="{19549CB8-27FD-D5B7-7A0C-40EE1B0F2BB7}"/>
          </ac:graphicFrameMkLst>
        </pc:graphicFrameChg>
        <pc:picChg chg="add del mod">
          <ac:chgData name="Duy Tan Nguyen" userId="344693c3-a5c2-4f6e-9274-04517753464d" providerId="ADAL" clId="{5799914A-A81F-4DE2-9B94-B4634460C32B}" dt="2025-07-31T14:21:28.672" v="5578" actId="478"/>
          <ac:picMkLst>
            <pc:docMk/>
            <pc:sldMk cId="3980030940" sldId="277"/>
            <ac:picMk id="6" creationId="{72A5A8E7-A847-FAEA-2E4F-CE1D7A56F57B}"/>
          </ac:picMkLst>
        </pc:picChg>
        <pc:picChg chg="add mod">
          <ac:chgData name="Duy Tan Nguyen" userId="344693c3-a5c2-4f6e-9274-04517753464d" providerId="ADAL" clId="{5799914A-A81F-4DE2-9B94-B4634460C32B}" dt="2025-07-31T14:21:47.091" v="5581" actId="1076"/>
          <ac:picMkLst>
            <pc:docMk/>
            <pc:sldMk cId="3980030940" sldId="277"/>
            <ac:picMk id="9" creationId="{0F12A869-7812-926D-0C6E-91992BAF55ED}"/>
          </ac:picMkLst>
        </pc:picChg>
      </pc:sldChg>
      <pc:sldChg chg="modSp new mod">
        <pc:chgData name="Duy Tan Nguyen" userId="344693c3-a5c2-4f6e-9274-04517753464d" providerId="ADAL" clId="{5799914A-A81F-4DE2-9B94-B4634460C32B}" dt="2025-07-31T14:35:03.657" v="6000" actId="20577"/>
        <pc:sldMkLst>
          <pc:docMk/>
          <pc:sldMk cId="2146786891" sldId="278"/>
        </pc:sldMkLst>
        <pc:spChg chg="mod">
          <ac:chgData name="Duy Tan Nguyen" userId="344693c3-a5c2-4f6e-9274-04517753464d" providerId="ADAL" clId="{5799914A-A81F-4DE2-9B94-B4634460C32B}" dt="2025-07-31T14:34:09.638" v="5916" actId="20577"/>
          <ac:spMkLst>
            <pc:docMk/>
            <pc:sldMk cId="2146786891" sldId="278"/>
            <ac:spMk id="2" creationId="{79E1AE65-EA52-B3DC-AB25-077DF8B3291A}"/>
          </ac:spMkLst>
        </pc:spChg>
        <pc:spChg chg="mod">
          <ac:chgData name="Duy Tan Nguyen" userId="344693c3-a5c2-4f6e-9274-04517753464d" providerId="ADAL" clId="{5799914A-A81F-4DE2-9B94-B4634460C32B}" dt="2025-07-31T14:35:03.657" v="6000" actId="20577"/>
          <ac:spMkLst>
            <pc:docMk/>
            <pc:sldMk cId="2146786891" sldId="278"/>
            <ac:spMk id="3" creationId="{5EF09407-EF3A-7897-5B34-A1259EED36D9}"/>
          </ac:spMkLst>
        </pc:spChg>
      </pc:sldChg>
      <pc:sldMasterChg chg="add del addSldLayout delSldLayout">
        <pc:chgData name="Duy Tan Nguyen" userId="344693c3-a5c2-4f6e-9274-04517753464d" providerId="ADAL" clId="{5799914A-A81F-4DE2-9B94-B4634460C32B}" dt="2025-07-30T17:15:40.884" v="96" actId="26606"/>
        <pc:sldMasterMkLst>
          <pc:docMk/>
          <pc:sldMasterMk cId="1681040824" sldId="2147483648"/>
        </pc:sldMasterMkLst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1675355894" sldId="2147483649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2278167614" sldId="2147483650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3934637763" sldId="2147483651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3097225860" sldId="2147483652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1833979429" sldId="2147483653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2258933246" sldId="2147483654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3962180685" sldId="2147483655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472373966" sldId="2147483656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1952853088" sldId="2147483657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2392488799" sldId="2147483658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1681040824" sldId="2147483648"/>
            <pc:sldLayoutMk cId="3329301033" sldId="2147483659"/>
          </pc:sldLayoutMkLst>
        </pc:sldLayoutChg>
      </pc:sldMasterChg>
      <pc:sldMasterChg chg="add del addSldLayout delSldLayout">
        <pc:chgData name="Duy Tan Nguyen" userId="344693c3-a5c2-4f6e-9274-04517753464d" providerId="ADAL" clId="{5799914A-A81F-4DE2-9B94-B4634460C32B}" dt="2025-07-30T17:15:40.884" v="96" actId="26606"/>
        <pc:sldMasterMkLst>
          <pc:docMk/>
          <pc:sldMasterMk cId="3314338671" sldId="2147483725"/>
        </pc:sldMasterMkLst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2420651177" sldId="2147483714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4178060604" sldId="2147483715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1195902848" sldId="2147483716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3670968488" sldId="2147483717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2476737656" sldId="2147483718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1745844291" sldId="2147483719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3064772184" sldId="2147483720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1611791001" sldId="2147483721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1295901040" sldId="2147483722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1383764360" sldId="2147483723"/>
          </pc:sldLayoutMkLst>
        </pc:sldLayoutChg>
        <pc:sldLayoutChg chg="add del">
          <pc:chgData name="Duy Tan Nguyen" userId="344693c3-a5c2-4f6e-9274-04517753464d" providerId="ADAL" clId="{5799914A-A81F-4DE2-9B94-B4634460C32B}" dt="2025-07-30T17:15:40.884" v="96" actId="26606"/>
          <pc:sldLayoutMkLst>
            <pc:docMk/>
            <pc:sldMasterMk cId="3314338671" sldId="2147483725"/>
            <pc:sldLayoutMk cId="1304466972" sldId="2147483724"/>
          </pc:sldLayoutMkLst>
        </pc:sldLayoutChg>
      </pc:sldMasterChg>
      <pc:sldMasterChg chg="add del addSldLayout delSldLayout">
        <pc:chgData name="Duy Tan Nguyen" userId="344693c3-a5c2-4f6e-9274-04517753464d" providerId="ADAL" clId="{5799914A-A81F-4DE2-9B94-B4634460C32B}" dt="2025-07-30T17:15:24.358" v="93" actId="26606"/>
        <pc:sldMasterMkLst>
          <pc:docMk/>
          <pc:sldMasterMk cId="895027288" sldId="2147483738"/>
        </pc:sldMasterMkLst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763903130" sldId="2147483727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3136961505" sldId="2147483728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1334297930" sldId="2147483729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102290146" sldId="2147483730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932060558" sldId="2147483731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2738011822" sldId="2147483732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576012063" sldId="2147483733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2847566196" sldId="2147483734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3902081454" sldId="2147483735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2918567186" sldId="2147483736"/>
          </pc:sldLayoutMkLst>
        </pc:sldLayoutChg>
        <pc:sldLayoutChg chg="add del">
          <pc:chgData name="Duy Tan Nguyen" userId="344693c3-a5c2-4f6e-9274-04517753464d" providerId="ADAL" clId="{5799914A-A81F-4DE2-9B94-B4634460C32B}" dt="2025-07-30T17:15:24.358" v="93" actId="26606"/>
          <pc:sldLayoutMkLst>
            <pc:docMk/>
            <pc:sldMasterMk cId="895027288" sldId="2147483738"/>
            <pc:sldLayoutMk cId="2517805034" sldId="2147483737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https://uogcloud-my.sharepoint.com/personal/dn3858n_gre_ac_uk/Documents/Documents/Teaching/OPER-1030%20-%20Sustainable%20operations%20management/Simulation%20game/Figures.xlsx" TargetMode="External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Product name: Golden Crust Classic</a:t>
            </a:r>
          </a:p>
        </c:rich>
      </c:tx>
      <c:layout>
        <c:manualLayout>
          <c:xMode val="edge"/>
          <c:yMode val="edge"/>
          <c:x val="0.22678787878787882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Product!$H$2</c:f>
              <c:strCache>
                <c:ptCount val="1"/>
                <c:pt idx="0">
                  <c:v>Env. perf. (mean=70, std dev=10)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Product!$H$3:$H$38</c:f>
              <c:numCache>
                <c:formatCode>0.0</c:formatCode>
                <c:ptCount val="36"/>
                <c:pt idx="0">
                  <c:v>75.431313256097795</c:v>
                </c:pt>
                <c:pt idx="1">
                  <c:v>83.098498663221648</c:v>
                </c:pt>
                <c:pt idx="2">
                  <c:v>50</c:v>
                </c:pt>
                <c:pt idx="3">
                  <c:v>73.801447450109393</c:v>
                </c:pt>
                <c:pt idx="4">
                  <c:v>61.234418796045148</c:v>
                </c:pt>
                <c:pt idx="5">
                  <c:v>84.133488650833655</c:v>
                </c:pt>
                <c:pt idx="6">
                  <c:v>59.771567410163264</c:v>
                </c:pt>
                <c:pt idx="7">
                  <c:v>72.334311566432817</c:v>
                </c:pt>
                <c:pt idx="8">
                  <c:v>71.971677233864114</c:v>
                </c:pt>
                <c:pt idx="9">
                  <c:v>67.852643241959186</c:v>
                </c:pt>
                <c:pt idx="10">
                  <c:v>53.291185882280161</c:v>
                </c:pt>
                <c:pt idx="11">
                  <c:v>68.901010940109856</c:v>
                </c:pt>
                <c:pt idx="12">
                  <c:v>60.522844516314088</c:v>
                </c:pt>
                <c:pt idx="13">
                  <c:v>85.404646748644325</c:v>
                </c:pt>
                <c:pt idx="14">
                  <c:v>76.839810336559125</c:v>
                </c:pt>
                <c:pt idx="15">
                  <c:v>66.723545950505738</c:v>
                </c:pt>
                <c:pt idx="16">
                  <c:v>64.074219562861515</c:v>
                </c:pt>
                <c:pt idx="17">
                  <c:v>83.893017317591386</c:v>
                </c:pt>
                <c:pt idx="18">
                  <c:v>84.086030992114317</c:v>
                </c:pt>
                <c:pt idx="19">
                  <c:v>60.663791154563746</c:v>
                </c:pt>
                <c:pt idx="20">
                  <c:v>66.995104467046602</c:v>
                </c:pt>
                <c:pt idx="21">
                  <c:v>67.271679280713371</c:v>
                </c:pt>
                <c:pt idx="22">
                  <c:v>72.936361639262756</c:v>
                </c:pt>
                <c:pt idx="23">
                  <c:v>67.640274037474455</c:v>
                </c:pt>
                <c:pt idx="24">
                  <c:v>74.199251230294038</c:v>
                </c:pt>
                <c:pt idx="25">
                  <c:v>73.686925568443073</c:v>
                </c:pt>
                <c:pt idx="26">
                  <c:v>77.750768366079598</c:v>
                </c:pt>
                <c:pt idx="27">
                  <c:v>54.281665650352892</c:v>
                </c:pt>
                <c:pt idx="28">
                  <c:v>87.048394785525318</c:v>
                </c:pt>
                <c:pt idx="29">
                  <c:v>58.676813835405788</c:v>
                </c:pt>
                <c:pt idx="30">
                  <c:v>56.341967264814684</c:v>
                </c:pt>
                <c:pt idx="31">
                  <c:v>80.549659540556732</c:v>
                </c:pt>
                <c:pt idx="32">
                  <c:v>80.184914038953991</c:v>
                </c:pt>
                <c:pt idx="33">
                  <c:v>82.139482662532487</c:v>
                </c:pt>
                <c:pt idx="34">
                  <c:v>67.131193458118375</c:v>
                </c:pt>
                <c:pt idx="35">
                  <c:v>79.901653006624088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91C-40C6-82FE-85AB34F9BEE5}"/>
            </c:ext>
          </c:extLst>
        </c:ser>
        <c:ser>
          <c:idx val="2"/>
          <c:order val="2"/>
          <c:tx>
            <c:strRef>
              <c:f>Product!$I$2</c:f>
              <c:strCache>
                <c:ptCount val="1"/>
                <c:pt idx="0">
                  <c:v>Social perf. (mean=70, std dev=10)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Product!$I$3:$I$38</c:f>
              <c:numCache>
                <c:formatCode>0.0</c:formatCode>
                <c:ptCount val="36"/>
                <c:pt idx="0">
                  <c:v>73.359520244485978</c:v>
                </c:pt>
                <c:pt idx="1">
                  <c:v>66.574347079429543</c:v>
                </c:pt>
                <c:pt idx="2">
                  <c:v>66.079268155779289</c:v>
                </c:pt>
                <c:pt idx="3">
                  <c:v>75.692713498814157</c:v>
                </c:pt>
                <c:pt idx="4">
                  <c:v>62.797352388830433</c:v>
                </c:pt>
                <c:pt idx="5">
                  <c:v>67.294902412146726</c:v>
                </c:pt>
                <c:pt idx="6">
                  <c:v>82.720242561282049</c:v>
                </c:pt>
                <c:pt idx="7">
                  <c:v>78.201430471038734</c:v>
                </c:pt>
                <c:pt idx="8">
                  <c:v>90.030716684070995</c:v>
                </c:pt>
                <c:pt idx="9">
                  <c:v>61.363378949465329</c:v>
                </c:pt>
                <c:pt idx="10">
                  <c:v>62.654198624000543</c:v>
                </c:pt>
                <c:pt idx="11">
                  <c:v>78.873667146835928</c:v>
                </c:pt>
                <c:pt idx="12">
                  <c:v>66.356178783553347</c:v>
                </c:pt>
                <c:pt idx="13">
                  <c:v>66.116768486792509</c:v>
                </c:pt>
                <c:pt idx="14">
                  <c:v>85.859154800073782</c:v>
                </c:pt>
                <c:pt idx="15">
                  <c:v>95.605612410071743</c:v>
                </c:pt>
                <c:pt idx="16">
                  <c:v>73.311560934508975</c:v>
                </c:pt>
                <c:pt idx="17">
                  <c:v>70.391221192776896</c:v>
                </c:pt>
                <c:pt idx="18">
                  <c:v>62.929054509804587</c:v>
                </c:pt>
                <c:pt idx="19">
                  <c:v>66.355560057110679</c:v>
                </c:pt>
                <c:pt idx="20">
                  <c:v>61.992971080486157</c:v>
                </c:pt>
                <c:pt idx="21">
                  <c:v>61.91288682171831</c:v>
                </c:pt>
                <c:pt idx="22">
                  <c:v>77.627383320398692</c:v>
                </c:pt>
                <c:pt idx="23">
                  <c:v>74.262866224918511</c:v>
                </c:pt>
                <c:pt idx="24">
                  <c:v>62.744854305631513</c:v>
                </c:pt>
                <c:pt idx="25">
                  <c:v>68.637912220225644</c:v>
                </c:pt>
                <c:pt idx="26">
                  <c:v>86.912551713340392</c:v>
                </c:pt>
                <c:pt idx="27">
                  <c:v>69.73457543452605</c:v>
                </c:pt>
                <c:pt idx="28">
                  <c:v>53.986949580617349</c:v>
                </c:pt>
                <c:pt idx="29">
                  <c:v>57.607538897977875</c:v>
                </c:pt>
                <c:pt idx="30">
                  <c:v>74.957537204086435</c:v>
                </c:pt>
                <c:pt idx="31">
                  <c:v>63.342820988179128</c:v>
                </c:pt>
                <c:pt idx="32">
                  <c:v>59.409300476050255</c:v>
                </c:pt>
                <c:pt idx="33">
                  <c:v>61.263269963329478</c:v>
                </c:pt>
                <c:pt idx="34">
                  <c:v>77.10036024059012</c:v>
                </c:pt>
                <c:pt idx="35">
                  <c:v>76.098677843142283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91C-40C6-82FE-85AB34F9BE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Product!$G$2</c:f>
              <c:strCache>
                <c:ptCount val="1"/>
                <c:pt idx="0">
                  <c:v>Production cost (mean=7, std dev=2)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Product!$G$3:$G$38</c:f>
              <c:numCache>
                <c:formatCode>0.0</c:formatCode>
                <c:ptCount val="36"/>
                <c:pt idx="0">
                  <c:v>7.4727079103409482</c:v>
                </c:pt>
                <c:pt idx="1">
                  <c:v>8.6976196583282643</c:v>
                </c:pt>
                <c:pt idx="2">
                  <c:v>8.0237503744427325</c:v>
                </c:pt>
                <c:pt idx="3">
                  <c:v>8.2927588971888166</c:v>
                </c:pt>
                <c:pt idx="4">
                  <c:v>7.5991714429397268</c:v>
                </c:pt>
                <c:pt idx="5">
                  <c:v>5.603051791790115</c:v>
                </c:pt>
                <c:pt idx="6">
                  <c:v>7.8973345582733296</c:v>
                </c:pt>
                <c:pt idx="7">
                  <c:v>3.379518305841279</c:v>
                </c:pt>
                <c:pt idx="8">
                  <c:v>8.383000319057432</c:v>
                </c:pt>
                <c:pt idx="9">
                  <c:v>4.1977360627223614</c:v>
                </c:pt>
                <c:pt idx="10">
                  <c:v>3.5803256492995756</c:v>
                </c:pt>
                <c:pt idx="11">
                  <c:v>6.7307705513643548</c:v>
                </c:pt>
                <c:pt idx="12">
                  <c:v>10.703968975921004</c:v>
                </c:pt>
                <c:pt idx="13">
                  <c:v>5.3766578752168712</c:v>
                </c:pt>
                <c:pt idx="14">
                  <c:v>5.6481318892549712</c:v>
                </c:pt>
                <c:pt idx="15">
                  <c:v>5.2490810327478474</c:v>
                </c:pt>
                <c:pt idx="16">
                  <c:v>6.67177839198472</c:v>
                </c:pt>
                <c:pt idx="17">
                  <c:v>6.6942237292856248</c:v>
                </c:pt>
                <c:pt idx="18">
                  <c:v>11.642047362428885</c:v>
                </c:pt>
                <c:pt idx="19">
                  <c:v>10.137390698293636</c:v>
                </c:pt>
                <c:pt idx="20">
                  <c:v>9.8675074136102179</c:v>
                </c:pt>
                <c:pt idx="21">
                  <c:v>8.6686482736093797</c:v>
                </c:pt>
                <c:pt idx="22">
                  <c:v>5.6440019225114089</c:v>
                </c:pt>
                <c:pt idx="23">
                  <c:v>8.4827797978940893</c:v>
                </c:pt>
                <c:pt idx="24">
                  <c:v>9.3515157414932109</c:v>
                </c:pt>
                <c:pt idx="25">
                  <c:v>3</c:v>
                </c:pt>
                <c:pt idx="26">
                  <c:v>6.066345981433745</c:v>
                </c:pt>
                <c:pt idx="27">
                  <c:v>5.4479226380386363</c:v>
                </c:pt>
                <c:pt idx="28">
                  <c:v>5.9082256956154051</c:v>
                </c:pt>
                <c:pt idx="29">
                  <c:v>5.6479017725974066</c:v>
                </c:pt>
                <c:pt idx="30">
                  <c:v>9.2101526697370364</c:v>
                </c:pt>
                <c:pt idx="31">
                  <c:v>10.107927305971954</c:v>
                </c:pt>
                <c:pt idx="32">
                  <c:v>9.8562555344217273</c:v>
                </c:pt>
                <c:pt idx="33">
                  <c:v>7.4839321182605119</c:v>
                </c:pt>
                <c:pt idx="34">
                  <c:v>3.3192486816341189</c:v>
                </c:pt>
                <c:pt idx="35">
                  <c:v>6.9860235704205564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91C-40C6-82FE-85AB34F9BE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0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3.5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production cost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0865823412698412"/>
          <c:y val="0.7144228070175439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 dirty="0"/>
              <a:t>Product name: Harvest Grain Loaf</a:t>
            </a:r>
          </a:p>
        </c:rich>
      </c:tx>
      <c:layout>
        <c:manualLayout>
          <c:xMode val="edge"/>
          <c:yMode val="edge"/>
          <c:x val="0.24603030303030307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Product!$M$2</c:f>
              <c:strCache>
                <c:ptCount val="1"/>
                <c:pt idx="0">
                  <c:v>Env. perf. (mean=75, std dev=5)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Product!$M$3:$M$38</c:f>
              <c:numCache>
                <c:formatCode>0.0</c:formatCode>
                <c:ptCount val="36"/>
                <c:pt idx="0">
                  <c:v>77.822453420192645</c:v>
                </c:pt>
                <c:pt idx="1">
                  <c:v>73.994477048575234</c:v>
                </c:pt>
                <c:pt idx="2">
                  <c:v>69.822531219913742</c:v>
                </c:pt>
                <c:pt idx="3">
                  <c:v>71.827678548663329</c:v>
                </c:pt>
                <c:pt idx="4">
                  <c:v>76.204784001758128</c:v>
                </c:pt>
                <c:pt idx="5">
                  <c:v>82.57220008996012</c:v>
                </c:pt>
                <c:pt idx="6">
                  <c:v>77.524981182749713</c:v>
                </c:pt>
                <c:pt idx="7">
                  <c:v>74.767958339269839</c:v>
                </c:pt>
                <c:pt idx="8">
                  <c:v>73.015048185392587</c:v>
                </c:pt>
                <c:pt idx="9">
                  <c:v>69.977206474758887</c:v>
                </c:pt>
                <c:pt idx="10">
                  <c:v>82.868445798277705</c:v>
                </c:pt>
                <c:pt idx="11">
                  <c:v>76.274962266502385</c:v>
                </c:pt>
                <c:pt idx="12">
                  <c:v>72.956833615783964</c:v>
                </c:pt>
                <c:pt idx="13">
                  <c:v>82.522716312008825</c:v>
                </c:pt>
                <c:pt idx="14">
                  <c:v>83.609707756648135</c:v>
                </c:pt>
                <c:pt idx="15">
                  <c:v>69.940134715219671</c:v>
                </c:pt>
                <c:pt idx="16">
                  <c:v>73.89191977919937</c:v>
                </c:pt>
                <c:pt idx="17">
                  <c:v>70.78498536055919</c:v>
                </c:pt>
                <c:pt idx="18">
                  <c:v>80.243543792923688</c:v>
                </c:pt>
                <c:pt idx="19">
                  <c:v>79.691838359383866</c:v>
                </c:pt>
                <c:pt idx="20">
                  <c:v>74.291310618786483</c:v>
                </c:pt>
                <c:pt idx="21">
                  <c:v>73.089757336179446</c:v>
                </c:pt>
                <c:pt idx="22">
                  <c:v>68.459354801015138</c:v>
                </c:pt>
                <c:pt idx="23">
                  <c:v>71.092964138853944</c:v>
                </c:pt>
                <c:pt idx="24">
                  <c:v>75.942950679856338</c:v>
                </c:pt>
                <c:pt idx="25">
                  <c:v>81.345349263052526</c:v>
                </c:pt>
                <c:pt idx="26">
                  <c:v>74.169179062857765</c:v>
                </c:pt>
                <c:pt idx="27">
                  <c:v>71.259519718588137</c:v>
                </c:pt>
                <c:pt idx="28">
                  <c:v>73.85300366473713</c:v>
                </c:pt>
                <c:pt idx="29">
                  <c:v>68.88980073361752</c:v>
                </c:pt>
                <c:pt idx="30">
                  <c:v>74.258359370798274</c:v>
                </c:pt>
                <c:pt idx="31">
                  <c:v>82.217264206988389</c:v>
                </c:pt>
                <c:pt idx="32">
                  <c:v>75.783388319680896</c:v>
                </c:pt>
                <c:pt idx="33">
                  <c:v>77.174715098201887</c:v>
                </c:pt>
                <c:pt idx="34">
                  <c:v>71.84667186950557</c:v>
                </c:pt>
                <c:pt idx="35">
                  <c:v>73.772737004501238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372-4A44-BA33-DF18F83C73BD}"/>
            </c:ext>
          </c:extLst>
        </c:ser>
        <c:ser>
          <c:idx val="2"/>
          <c:order val="2"/>
          <c:tx>
            <c:strRef>
              <c:f>Product!$N$2</c:f>
              <c:strCache>
                <c:ptCount val="1"/>
                <c:pt idx="0">
                  <c:v>Social perf. (mean=75, std dev=5)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Product!$N$3:$N$38</c:f>
              <c:numCache>
                <c:formatCode>0.0</c:formatCode>
                <c:ptCount val="36"/>
                <c:pt idx="0">
                  <c:v>82.074903695460662</c:v>
                </c:pt>
                <c:pt idx="1">
                  <c:v>75.825724591211966</c:v>
                </c:pt>
                <c:pt idx="2">
                  <c:v>69.049977514812582</c:v>
                </c:pt>
                <c:pt idx="3">
                  <c:v>86.999267134434817</c:v>
                </c:pt>
                <c:pt idx="4">
                  <c:v>71.506513522022132</c:v>
                </c:pt>
                <c:pt idx="5">
                  <c:v>81.713302974595749</c:v>
                </c:pt>
                <c:pt idx="6">
                  <c:v>68.352487810984243</c:v>
                </c:pt>
                <c:pt idx="7">
                  <c:v>73.961610541924301</c:v>
                </c:pt>
                <c:pt idx="8">
                  <c:v>74.736554557513841</c:v>
                </c:pt>
                <c:pt idx="9">
                  <c:v>74.62471982231979</c:v>
                </c:pt>
                <c:pt idx="10">
                  <c:v>76.12022513295463</c:v>
                </c:pt>
                <c:pt idx="11">
                  <c:v>83.055304945456186</c:v>
                </c:pt>
                <c:pt idx="12">
                  <c:v>77.223815116853388</c:v>
                </c:pt>
                <c:pt idx="13">
                  <c:v>82.633788929748945</c:v>
                </c:pt>
                <c:pt idx="14">
                  <c:v>76.665676005322723</c:v>
                </c:pt>
                <c:pt idx="15">
                  <c:v>75.87828860020683</c:v>
                </c:pt>
                <c:pt idx="16">
                  <c:v>76.739135577393142</c:v>
                </c:pt>
                <c:pt idx="17">
                  <c:v>71.998576796458295</c:v>
                </c:pt>
                <c:pt idx="18">
                  <c:v>69.520438531252452</c:v>
                </c:pt>
                <c:pt idx="19">
                  <c:v>72.09185740358545</c:v>
                </c:pt>
                <c:pt idx="20">
                  <c:v>80.143269959503854</c:v>
                </c:pt>
                <c:pt idx="21">
                  <c:v>71.253900259004439</c:v>
                </c:pt>
                <c:pt idx="22">
                  <c:v>73.998256756257504</c:v>
                </c:pt>
                <c:pt idx="23">
                  <c:v>80.146110483605639</c:v>
                </c:pt>
                <c:pt idx="24">
                  <c:v>76.456557476421779</c:v>
                </c:pt>
                <c:pt idx="25">
                  <c:v>65.869649676442776</c:v>
                </c:pt>
                <c:pt idx="26">
                  <c:v>73.025029409931321</c:v>
                </c:pt>
                <c:pt idx="27">
                  <c:v>69.850905319217901</c:v>
                </c:pt>
                <c:pt idx="28">
                  <c:v>71.617249819155177</c:v>
                </c:pt>
                <c:pt idx="29">
                  <c:v>66.494574097898976</c:v>
                </c:pt>
                <c:pt idx="30">
                  <c:v>70.082176642827179</c:v>
                </c:pt>
                <c:pt idx="31">
                  <c:v>75.939654000602147</c:v>
                </c:pt>
                <c:pt idx="32">
                  <c:v>73.848992195823499</c:v>
                </c:pt>
                <c:pt idx="33">
                  <c:v>76.476686365924991</c:v>
                </c:pt>
                <c:pt idx="34">
                  <c:v>81.462304623536554</c:v>
                </c:pt>
                <c:pt idx="35">
                  <c:v>73.839363565112933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372-4A44-BA33-DF18F83C73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Product!$L$2</c:f>
              <c:strCache>
                <c:ptCount val="1"/>
                <c:pt idx="0">
                  <c:v>Production cost (mean=7.5, std dev=1)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Product!$L$3:$L$38</c:f>
              <c:numCache>
                <c:formatCode>0.0</c:formatCode>
                <c:ptCount val="36"/>
                <c:pt idx="0">
                  <c:v>7.667079410907915</c:v>
                </c:pt>
                <c:pt idx="1">
                  <c:v>8.5701493717579655</c:v>
                </c:pt>
                <c:pt idx="2">
                  <c:v>6.6536024052243725</c:v>
                </c:pt>
                <c:pt idx="3">
                  <c:v>6.1881106359255513</c:v>
                </c:pt>
                <c:pt idx="4">
                  <c:v>7.8204766646996982</c:v>
                </c:pt>
                <c:pt idx="5">
                  <c:v>6.5806807469675421</c:v>
                </c:pt>
                <c:pt idx="6">
                  <c:v>7.7373374667040471</c:v>
                </c:pt>
                <c:pt idx="7">
                  <c:v>8.2469078892517356</c:v>
                </c:pt>
                <c:pt idx="8">
                  <c:v>6.5738832730281631</c:v>
                </c:pt>
                <c:pt idx="9">
                  <c:v>6.9081840393563096</c:v>
                </c:pt>
                <c:pt idx="10">
                  <c:v>7.053121182517847</c:v>
                </c:pt>
                <c:pt idx="11">
                  <c:v>8.5001833817977044</c:v>
                </c:pt>
                <c:pt idx="12">
                  <c:v>7.5866527273002768</c:v>
                </c:pt>
                <c:pt idx="13">
                  <c:v>8.0175577505916902</c:v>
                </c:pt>
                <c:pt idx="14">
                  <c:v>8.8648561735817797</c:v>
                </c:pt>
                <c:pt idx="15">
                  <c:v>9.0487159982566681</c:v>
                </c:pt>
                <c:pt idx="16">
                  <c:v>7.4689094238110627</c:v>
                </c:pt>
                <c:pt idx="17">
                  <c:v>5.5</c:v>
                </c:pt>
                <c:pt idx="18">
                  <c:v>7.0190799850649519</c:v>
                </c:pt>
                <c:pt idx="19">
                  <c:v>7.2377424344955195</c:v>
                </c:pt>
                <c:pt idx="20">
                  <c:v>7.1860342881242172</c:v>
                </c:pt>
                <c:pt idx="21">
                  <c:v>7.899218160435507</c:v>
                </c:pt>
                <c:pt idx="22">
                  <c:v>6.2060917488178999</c:v>
                </c:pt>
                <c:pt idx="23">
                  <c:v>8.4200974110449138</c:v>
                </c:pt>
                <c:pt idx="24">
                  <c:v>6.7489623729917607</c:v>
                </c:pt>
                <c:pt idx="25">
                  <c:v>7.2471109745483036</c:v>
                </c:pt>
                <c:pt idx="26">
                  <c:v>8.2548561915839542</c:v>
                </c:pt>
                <c:pt idx="27">
                  <c:v>10.355986044530797</c:v>
                </c:pt>
                <c:pt idx="28">
                  <c:v>6.9748444946664332</c:v>
                </c:pt>
                <c:pt idx="29">
                  <c:v>9.0056069725614201</c:v>
                </c:pt>
                <c:pt idx="30">
                  <c:v>7.7460286448087539</c:v>
                </c:pt>
                <c:pt idx="31">
                  <c:v>8.5510042694971879</c:v>
                </c:pt>
                <c:pt idx="32">
                  <c:v>7.7937452151310742</c:v>
                </c:pt>
                <c:pt idx="33">
                  <c:v>6.5169635798565926</c:v>
                </c:pt>
                <c:pt idx="34">
                  <c:v>5.5391028054897387</c:v>
                </c:pt>
                <c:pt idx="35">
                  <c:v>6.4768413161680689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372-4A44-BA33-DF18F83C73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0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3.5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production cost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0865823412698412"/>
          <c:y val="0.71813625730994135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Product name: Sunrise Sourdough</a:t>
            </a:r>
          </a:p>
        </c:rich>
      </c:tx>
      <c:layout>
        <c:manualLayout>
          <c:xMode val="edge"/>
          <c:yMode val="edge"/>
          <c:x val="0.24282323232323236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Product!$R$2</c:f>
              <c:strCache>
                <c:ptCount val="1"/>
                <c:pt idx="0">
                  <c:v>Env. perf. (mean=90, std dev=5)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Product!$R$3:$R$38</c:f>
              <c:numCache>
                <c:formatCode>0.0</c:formatCode>
                <c:ptCount val="36"/>
                <c:pt idx="0">
                  <c:v>102.4167207372741</c:v>
                </c:pt>
                <c:pt idx="1">
                  <c:v>92.059003224068377</c:v>
                </c:pt>
                <c:pt idx="2">
                  <c:v>85.440569625535645</c:v>
                </c:pt>
                <c:pt idx="3">
                  <c:v>88.297396882233443</c:v>
                </c:pt>
                <c:pt idx="4">
                  <c:v>98.419339976419678</c:v>
                </c:pt>
                <c:pt idx="5">
                  <c:v>97.611686436111498</c:v>
                </c:pt>
                <c:pt idx="6">
                  <c:v>91.835109144064788</c:v>
                </c:pt>
                <c:pt idx="7">
                  <c:v>89.131972963491805</c:v>
                </c:pt>
                <c:pt idx="8">
                  <c:v>80.449058364308172</c:v>
                </c:pt>
                <c:pt idx="9">
                  <c:v>83.013255226055918</c:v>
                </c:pt>
                <c:pt idx="10">
                  <c:v>84.625390583725164</c:v>
                </c:pt>
                <c:pt idx="11">
                  <c:v>91.792144084852438</c:v>
                </c:pt>
                <c:pt idx="12">
                  <c:v>98.825608969648187</c:v>
                </c:pt>
                <c:pt idx="13">
                  <c:v>85.060961670518623</c:v>
                </c:pt>
                <c:pt idx="14">
                  <c:v>94.58810084405161</c:v>
                </c:pt>
                <c:pt idx="15">
                  <c:v>87.7832135706945</c:v>
                </c:pt>
                <c:pt idx="16">
                  <c:v>87.860422066599142</c:v>
                </c:pt>
                <c:pt idx="17">
                  <c:v>90.256200831093892</c:v>
                </c:pt>
                <c:pt idx="18">
                  <c:v>87.914007602889498</c:v>
                </c:pt>
                <c:pt idx="19">
                  <c:v>86.505961148198125</c:v>
                </c:pt>
                <c:pt idx="20">
                  <c:v>92.03469504847078</c:v>
                </c:pt>
                <c:pt idx="21">
                  <c:v>88.011923812649613</c:v>
                </c:pt>
                <c:pt idx="22">
                  <c:v>94.353682625819317</c:v>
                </c:pt>
                <c:pt idx="23">
                  <c:v>87.60838451820922</c:v>
                </c:pt>
                <c:pt idx="24">
                  <c:v>91.939144616312788</c:v>
                </c:pt>
                <c:pt idx="25">
                  <c:v>91.432538514577402</c:v>
                </c:pt>
                <c:pt idx="26">
                  <c:v>91.928821433108197</c:v>
                </c:pt>
                <c:pt idx="27">
                  <c:v>96.583606535794914</c:v>
                </c:pt>
                <c:pt idx="28">
                  <c:v>82.689558588184269</c:v>
                </c:pt>
                <c:pt idx="29">
                  <c:v>91.715657526002758</c:v>
                </c:pt>
                <c:pt idx="30">
                  <c:v>87.964187336542579</c:v>
                </c:pt>
                <c:pt idx="31">
                  <c:v>91.560197658041986</c:v>
                </c:pt>
                <c:pt idx="32">
                  <c:v>89.862131641100746</c:v>
                </c:pt>
                <c:pt idx="33">
                  <c:v>92.261332143329255</c:v>
                </c:pt>
                <c:pt idx="34">
                  <c:v>92.270221174368658</c:v>
                </c:pt>
                <c:pt idx="35">
                  <c:v>94.649935156514204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34-4EEB-8FA4-EAB307EFF0FA}"/>
            </c:ext>
          </c:extLst>
        </c:ser>
        <c:ser>
          <c:idx val="2"/>
          <c:order val="2"/>
          <c:tx>
            <c:strRef>
              <c:f>Product!$S$2</c:f>
              <c:strCache>
                <c:ptCount val="1"/>
                <c:pt idx="0">
                  <c:v>Social perf. (mean=90, std dev=5)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Product!$S$3:$S$38</c:f>
              <c:numCache>
                <c:formatCode>0.0</c:formatCode>
                <c:ptCount val="36"/>
                <c:pt idx="0">
                  <c:v>89.850876826484097</c:v>
                </c:pt>
                <c:pt idx="1">
                  <c:v>90.869689750614995</c:v>
                </c:pt>
                <c:pt idx="2">
                  <c:v>96.553468554583517</c:v>
                </c:pt>
                <c:pt idx="3">
                  <c:v>97.07138200386774</c:v>
                </c:pt>
                <c:pt idx="4">
                  <c:v>92.896461898422203</c:v>
                </c:pt>
                <c:pt idx="5">
                  <c:v>98.096764553105956</c:v>
                </c:pt>
                <c:pt idx="6">
                  <c:v>91.062486781833414</c:v>
                </c:pt>
                <c:pt idx="7">
                  <c:v>92.202826959003588</c:v>
                </c:pt>
                <c:pt idx="8">
                  <c:v>91.660255738235364</c:v>
                </c:pt>
                <c:pt idx="9">
                  <c:v>82.55124321901387</c:v>
                </c:pt>
                <c:pt idx="10">
                  <c:v>83.503941008424846</c:v>
                </c:pt>
                <c:pt idx="11">
                  <c:v>87.535823298555286</c:v>
                </c:pt>
                <c:pt idx="12">
                  <c:v>89.690090203804417</c:v>
                </c:pt>
                <c:pt idx="13">
                  <c:v>92.735027504800485</c:v>
                </c:pt>
                <c:pt idx="14">
                  <c:v>86.799507820195913</c:v>
                </c:pt>
                <c:pt idx="15">
                  <c:v>86.141091179911484</c:v>
                </c:pt>
                <c:pt idx="16">
                  <c:v>87.554538555641827</c:v>
                </c:pt>
                <c:pt idx="17">
                  <c:v>89.127725112416698</c:v>
                </c:pt>
                <c:pt idx="18">
                  <c:v>83.151179646821561</c:v>
                </c:pt>
                <c:pt idx="19">
                  <c:v>89.407261805045223</c:v>
                </c:pt>
                <c:pt idx="20">
                  <c:v>87.822888556061997</c:v>
                </c:pt>
                <c:pt idx="21">
                  <c:v>83.970196232990361</c:v>
                </c:pt>
                <c:pt idx="22">
                  <c:v>85.702755039566284</c:v>
                </c:pt>
                <c:pt idx="23">
                  <c:v>93.652314216465086</c:v>
                </c:pt>
                <c:pt idx="24">
                  <c:v>92.330948153939474</c:v>
                </c:pt>
                <c:pt idx="25">
                  <c:v>86.512575679991883</c:v>
                </c:pt>
                <c:pt idx="26">
                  <c:v>90.070698589585049</c:v>
                </c:pt>
                <c:pt idx="27">
                  <c:v>91.614255309957343</c:v>
                </c:pt>
                <c:pt idx="28">
                  <c:v>89.691201612763322</c:v>
                </c:pt>
                <c:pt idx="29">
                  <c:v>86.031397693809438</c:v>
                </c:pt>
                <c:pt idx="30">
                  <c:v>90.310797974045727</c:v>
                </c:pt>
                <c:pt idx="31">
                  <c:v>88.572380439727283</c:v>
                </c:pt>
                <c:pt idx="32">
                  <c:v>89.566204052207993</c:v>
                </c:pt>
                <c:pt idx="33">
                  <c:v>86.803727582106802</c:v>
                </c:pt>
                <c:pt idx="34">
                  <c:v>86.102695559316686</c:v>
                </c:pt>
                <c:pt idx="35">
                  <c:v>90.626692832949274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34-4EEB-8FA4-EAB307EFF0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Product!$Q$2</c:f>
              <c:strCache>
                <c:ptCount val="1"/>
                <c:pt idx="0">
                  <c:v>Production cost (mean=9, std dev=1.5)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Product!$Q$3:$Q$38</c:f>
              <c:numCache>
                <c:formatCode>0.0</c:formatCode>
                <c:ptCount val="36"/>
                <c:pt idx="0">
                  <c:v>7.0263331557512938</c:v>
                </c:pt>
                <c:pt idx="1">
                  <c:v>7.7931131411221743</c:v>
                </c:pt>
                <c:pt idx="2">
                  <c:v>8.8324588197996921</c:v>
                </c:pt>
                <c:pt idx="3">
                  <c:v>10.997345255856882</c:v>
                </c:pt>
                <c:pt idx="4">
                  <c:v>8.2091250131603264</c:v>
                </c:pt>
                <c:pt idx="5">
                  <c:v>9.1471671150179645</c:v>
                </c:pt>
                <c:pt idx="6">
                  <c:v>9.8233078100228202</c:v>
                </c:pt>
                <c:pt idx="7">
                  <c:v>8.8984293249368864</c:v>
                </c:pt>
                <c:pt idx="8">
                  <c:v>7.8300430379309125</c:v>
                </c:pt>
                <c:pt idx="9">
                  <c:v>8.8866671204169645</c:v>
                </c:pt>
                <c:pt idx="10">
                  <c:v>7.3083006766538858</c:v>
                </c:pt>
                <c:pt idx="11">
                  <c:v>10.362925540599315</c:v>
                </c:pt>
                <c:pt idx="12">
                  <c:v>7.3122309050790264</c:v>
                </c:pt>
                <c:pt idx="13">
                  <c:v>6.4747279029373512</c:v>
                </c:pt>
                <c:pt idx="14">
                  <c:v>8.1657732510970504</c:v>
                </c:pt>
                <c:pt idx="15">
                  <c:v>7.941854139246642</c:v>
                </c:pt>
                <c:pt idx="16">
                  <c:v>10.116156402662758</c:v>
                </c:pt>
                <c:pt idx="17">
                  <c:v>8.8311268921704045</c:v>
                </c:pt>
                <c:pt idx="18">
                  <c:v>8.1710522620491481</c:v>
                </c:pt>
                <c:pt idx="19">
                  <c:v>6.593125077701723</c:v>
                </c:pt>
                <c:pt idx="20">
                  <c:v>9.4556633204845557</c:v>
                </c:pt>
                <c:pt idx="21">
                  <c:v>10.666179761276698</c:v>
                </c:pt>
                <c:pt idx="22">
                  <c:v>10.193615989940952</c:v>
                </c:pt>
                <c:pt idx="23">
                  <c:v>9.3167875971050638</c:v>
                </c:pt>
                <c:pt idx="24">
                  <c:v>7.8454159028501316</c:v>
                </c:pt>
                <c:pt idx="25">
                  <c:v>10.927193553936991</c:v>
                </c:pt>
                <c:pt idx="26">
                  <c:v>8.5563861198792939</c:v>
                </c:pt>
                <c:pt idx="27">
                  <c:v>9.08707800036896</c:v>
                </c:pt>
                <c:pt idx="28">
                  <c:v>9.1271624049111217</c:v>
                </c:pt>
                <c:pt idx="29">
                  <c:v>8.8293355323619984</c:v>
                </c:pt>
                <c:pt idx="30">
                  <c:v>11.685822679195322</c:v>
                </c:pt>
                <c:pt idx="31">
                  <c:v>7.8331574866848621</c:v>
                </c:pt>
                <c:pt idx="32">
                  <c:v>6.2192832347550064</c:v>
                </c:pt>
                <c:pt idx="33">
                  <c:v>9.2592351032989146</c:v>
                </c:pt>
                <c:pt idx="34">
                  <c:v>8.0444894912854519</c:v>
                </c:pt>
                <c:pt idx="35">
                  <c:v>10.161594955409829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A34-4EEB-8FA4-EAB307EFF0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0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3.5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production cost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495778652668416"/>
          <c:y val="0.69956911636045493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Product name: Honey Wheat Harmony</a:t>
            </a:r>
          </a:p>
        </c:rich>
      </c:tx>
      <c:layout>
        <c:manualLayout>
          <c:xMode val="edge"/>
          <c:yMode val="edge"/>
          <c:x val="0.21395959595959596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Product!$W$2</c:f>
              <c:strCache>
                <c:ptCount val="1"/>
                <c:pt idx="0">
                  <c:v>Env. perf. (mean=92, std dev=3)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Product!$W$3:$W$38</c:f>
              <c:numCache>
                <c:formatCode>0.0</c:formatCode>
                <c:ptCount val="36"/>
                <c:pt idx="0">
                  <c:v>95.313144788610131</c:v>
                </c:pt>
                <c:pt idx="1">
                  <c:v>90.038768324947853</c:v>
                </c:pt>
                <c:pt idx="2">
                  <c:v>91.761381668580157</c:v>
                </c:pt>
                <c:pt idx="3">
                  <c:v>88.363735173716208</c:v>
                </c:pt>
                <c:pt idx="4">
                  <c:v>86</c:v>
                </c:pt>
                <c:pt idx="5">
                  <c:v>93.747144392515224</c:v>
                </c:pt>
                <c:pt idx="6">
                  <c:v>90.344032703599183</c:v>
                </c:pt>
                <c:pt idx="7">
                  <c:v>91.893514482814652</c:v>
                </c:pt>
                <c:pt idx="8">
                  <c:v>87.294126137560056</c:v>
                </c:pt>
                <c:pt idx="9">
                  <c:v>91.781659981154093</c:v>
                </c:pt>
                <c:pt idx="10">
                  <c:v>91.441954853125068</c:v>
                </c:pt>
                <c:pt idx="11">
                  <c:v>93.123993932188824</c:v>
                </c:pt>
                <c:pt idx="12">
                  <c:v>91.387495509899153</c:v>
                </c:pt>
                <c:pt idx="13">
                  <c:v>93.650820497429791</c:v>
                </c:pt>
                <c:pt idx="14">
                  <c:v>90.020060983414353</c:v>
                </c:pt>
                <c:pt idx="15">
                  <c:v>90.306036864554699</c:v>
                </c:pt>
                <c:pt idx="16">
                  <c:v>96.06472847705804</c:v>
                </c:pt>
                <c:pt idx="17">
                  <c:v>92.59506072308919</c:v>
                </c:pt>
                <c:pt idx="18">
                  <c:v>96.417845614678072</c:v>
                </c:pt>
                <c:pt idx="19">
                  <c:v>93.146199160391859</c:v>
                </c:pt>
                <c:pt idx="20">
                  <c:v>94.887703779979077</c:v>
                </c:pt>
                <c:pt idx="21">
                  <c:v>96.744399700515004</c:v>
                </c:pt>
                <c:pt idx="22">
                  <c:v>92.193036439132101</c:v>
                </c:pt>
                <c:pt idx="23">
                  <c:v>91.635293700891978</c:v>
                </c:pt>
                <c:pt idx="24">
                  <c:v>93.867841498583942</c:v>
                </c:pt>
                <c:pt idx="25">
                  <c:v>91.387751608275821</c:v>
                </c:pt>
                <c:pt idx="26">
                  <c:v>94.392866845412911</c:v>
                </c:pt>
                <c:pt idx="27">
                  <c:v>91.995334176260741</c:v>
                </c:pt>
                <c:pt idx="28">
                  <c:v>88.964169908425276</c:v>
                </c:pt>
                <c:pt idx="29">
                  <c:v>95.133957755409824</c:v>
                </c:pt>
                <c:pt idx="30">
                  <c:v>92.680777426398791</c:v>
                </c:pt>
                <c:pt idx="31">
                  <c:v>94.764141931288577</c:v>
                </c:pt>
                <c:pt idx="32">
                  <c:v>94.045875343495126</c:v>
                </c:pt>
                <c:pt idx="33">
                  <c:v>88.780467919432425</c:v>
                </c:pt>
                <c:pt idx="34">
                  <c:v>89.694852719744276</c:v>
                </c:pt>
                <c:pt idx="35">
                  <c:v>90.896785200586521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259-41F1-8B97-6D79790B2BBF}"/>
            </c:ext>
          </c:extLst>
        </c:ser>
        <c:ser>
          <c:idx val="2"/>
          <c:order val="2"/>
          <c:tx>
            <c:strRef>
              <c:f>Product!$X$2</c:f>
              <c:strCache>
                <c:ptCount val="1"/>
                <c:pt idx="0">
                  <c:v>Social perf. (mean=92, std dev=3)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Product!$X$3:$X$38</c:f>
              <c:numCache>
                <c:formatCode>0.0</c:formatCode>
                <c:ptCount val="36"/>
                <c:pt idx="0">
                  <c:v>95.915834862114721</c:v>
                </c:pt>
                <c:pt idx="1">
                  <c:v>90.544025626859778</c:v>
                </c:pt>
                <c:pt idx="2">
                  <c:v>95.134211756635665</c:v>
                </c:pt>
                <c:pt idx="3">
                  <c:v>89.808462587462301</c:v>
                </c:pt>
                <c:pt idx="4">
                  <c:v>94.766819602934078</c:v>
                </c:pt>
                <c:pt idx="5">
                  <c:v>93.885743489568668</c:v>
                </c:pt>
                <c:pt idx="6">
                  <c:v>87.669466018114946</c:v>
                </c:pt>
                <c:pt idx="7">
                  <c:v>93.299869650175395</c:v>
                </c:pt>
                <c:pt idx="8">
                  <c:v>90.659561358368293</c:v>
                </c:pt>
                <c:pt idx="9">
                  <c:v>87.516549147777695</c:v>
                </c:pt>
                <c:pt idx="10">
                  <c:v>90.313773266911909</c:v>
                </c:pt>
                <c:pt idx="11">
                  <c:v>91.674274345607401</c:v>
                </c:pt>
                <c:pt idx="12">
                  <c:v>86</c:v>
                </c:pt>
                <c:pt idx="13">
                  <c:v>98.729606635724224</c:v>
                </c:pt>
                <c:pt idx="14">
                  <c:v>94.439356264536613</c:v>
                </c:pt>
                <c:pt idx="15">
                  <c:v>86.366810217166858</c:v>
                </c:pt>
                <c:pt idx="16">
                  <c:v>96.811602444090354</c:v>
                </c:pt>
                <c:pt idx="17">
                  <c:v>95.237906760854742</c:v>
                </c:pt>
                <c:pt idx="18">
                  <c:v>90.224230839840843</c:v>
                </c:pt>
                <c:pt idx="19">
                  <c:v>89.171406531482802</c:v>
                </c:pt>
                <c:pt idx="20">
                  <c:v>97.990670528715683</c:v>
                </c:pt>
                <c:pt idx="21">
                  <c:v>87.267926260865778</c:v>
                </c:pt>
                <c:pt idx="22">
                  <c:v>90.277710909365823</c:v>
                </c:pt>
                <c:pt idx="23">
                  <c:v>94.215164818787869</c:v>
                </c:pt>
                <c:pt idx="24">
                  <c:v>94.412350739067435</c:v>
                </c:pt>
                <c:pt idx="25">
                  <c:v>92.574709186337856</c:v>
                </c:pt>
                <c:pt idx="26">
                  <c:v>95.643668470256017</c:v>
                </c:pt>
                <c:pt idx="27">
                  <c:v>95.918546544408755</c:v>
                </c:pt>
                <c:pt idx="28">
                  <c:v>87.929055981019673</c:v>
                </c:pt>
                <c:pt idx="29">
                  <c:v>86</c:v>
                </c:pt>
                <c:pt idx="30">
                  <c:v>92.847597220877077</c:v>
                </c:pt>
                <c:pt idx="31">
                  <c:v>90.514038113647828</c:v>
                </c:pt>
                <c:pt idx="32">
                  <c:v>90.623047103447078</c:v>
                </c:pt>
                <c:pt idx="33">
                  <c:v>86</c:v>
                </c:pt>
                <c:pt idx="34">
                  <c:v>87.233831010212157</c:v>
                </c:pt>
                <c:pt idx="35">
                  <c:v>91.294038249432717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259-41F1-8B97-6D79790B2B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Product!$V$2</c:f>
              <c:strCache>
                <c:ptCount val="1"/>
                <c:pt idx="0">
                  <c:v>Production cost (mean=9.2, std dev=1.5)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Product!$V$3:$V$38</c:f>
              <c:numCache>
                <c:formatCode>0.0</c:formatCode>
                <c:ptCount val="36"/>
                <c:pt idx="0">
                  <c:v>8.8566096769319564</c:v>
                </c:pt>
                <c:pt idx="1">
                  <c:v>8.3699556793810963</c:v>
                </c:pt>
                <c:pt idx="2">
                  <c:v>8.9427014037700658</c:v>
                </c:pt>
                <c:pt idx="3">
                  <c:v>6.8919537451912189</c:v>
                </c:pt>
                <c:pt idx="4">
                  <c:v>10.276318388662936</c:v>
                </c:pt>
                <c:pt idx="5">
                  <c:v>8.5152148497943223</c:v>
                </c:pt>
                <c:pt idx="6">
                  <c:v>9.6321914986725439</c:v>
                </c:pt>
                <c:pt idx="7">
                  <c:v>7.2541976619388997</c:v>
                </c:pt>
                <c:pt idx="8">
                  <c:v>9.6257225297306253</c:v>
                </c:pt>
                <c:pt idx="9">
                  <c:v>8.8487635956825113</c:v>
                </c:pt>
                <c:pt idx="10">
                  <c:v>8.61540052801036</c:v>
                </c:pt>
                <c:pt idx="11">
                  <c:v>11.977102312538147</c:v>
                </c:pt>
                <c:pt idx="12">
                  <c:v>9.1844613939749919</c:v>
                </c:pt>
                <c:pt idx="13">
                  <c:v>12.324896007038253</c:v>
                </c:pt>
                <c:pt idx="14">
                  <c:v>10.480515235733129</c:v>
                </c:pt>
                <c:pt idx="15">
                  <c:v>7.3172699828248096</c:v>
                </c:pt>
                <c:pt idx="16">
                  <c:v>9.1583179909312129</c:v>
                </c:pt>
                <c:pt idx="17">
                  <c:v>8.0875224303133493</c:v>
                </c:pt>
                <c:pt idx="18">
                  <c:v>7.9200062058692966</c:v>
                </c:pt>
                <c:pt idx="19">
                  <c:v>10.494478130039283</c:v>
                </c:pt>
                <c:pt idx="20">
                  <c:v>10.961815004235968</c:v>
                </c:pt>
                <c:pt idx="21">
                  <c:v>9.9428932169282067</c:v>
                </c:pt>
                <c:pt idx="22">
                  <c:v>8.0040630667580945</c:v>
                </c:pt>
                <c:pt idx="23">
                  <c:v>7.04419613431957</c:v>
                </c:pt>
                <c:pt idx="24">
                  <c:v>7.9920562586164561</c:v>
                </c:pt>
                <c:pt idx="25">
                  <c:v>8.8491725816245079</c:v>
                </c:pt>
                <c:pt idx="26">
                  <c:v>13.336125754873672</c:v>
                </c:pt>
                <c:pt idx="27">
                  <c:v>9.2588073106341433</c:v>
                </c:pt>
                <c:pt idx="28">
                  <c:v>9.5616232818603386</c:v>
                </c:pt>
                <c:pt idx="29">
                  <c:v>9.6712342711134074</c:v>
                </c:pt>
                <c:pt idx="30">
                  <c:v>7.0223843558820942</c:v>
                </c:pt>
                <c:pt idx="31">
                  <c:v>8.2993337444289086</c:v>
                </c:pt>
                <c:pt idx="32">
                  <c:v>7.1565095605229345</c:v>
                </c:pt>
                <c:pt idx="33">
                  <c:v>7.9779725398092625</c:v>
                </c:pt>
                <c:pt idx="34">
                  <c:v>9.5536037286702253</c:v>
                </c:pt>
                <c:pt idx="35">
                  <c:v>10.550123453009636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259-41F1-8B97-6D79790B2B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0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3.5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production cost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495778652668416"/>
          <c:y val="0.69956911636045493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Product name: Rye &amp; Shine</a:t>
            </a:r>
          </a:p>
        </c:rich>
      </c:tx>
      <c:layout>
        <c:manualLayout>
          <c:xMode val="edge"/>
          <c:yMode val="edge"/>
          <c:x val="0.28772222222222221"/>
          <c:y val="7.4074074074074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Product!$AB$2</c:f>
              <c:strCache>
                <c:ptCount val="1"/>
                <c:pt idx="0">
                  <c:v>Env. perf. (mean=92, std dev=3)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Product!$AB$3:$AB$38</c:f>
              <c:numCache>
                <c:formatCode>0.0</c:formatCode>
                <c:ptCount val="36"/>
                <c:pt idx="0">
                  <c:v>91.055188486098999</c:v>
                </c:pt>
                <c:pt idx="1">
                  <c:v>90.890873364827769</c:v>
                </c:pt>
                <c:pt idx="2">
                  <c:v>91.088003171668603</c:v>
                </c:pt>
                <c:pt idx="3">
                  <c:v>89.34433214267122</c:v>
                </c:pt>
                <c:pt idx="4">
                  <c:v>91.958324715281847</c:v>
                </c:pt>
                <c:pt idx="5">
                  <c:v>91.797397620668804</c:v>
                </c:pt>
                <c:pt idx="6">
                  <c:v>92.574961702524789</c:v>
                </c:pt>
                <c:pt idx="7">
                  <c:v>91.514671249698949</c:v>
                </c:pt>
                <c:pt idx="8">
                  <c:v>95.210629115389864</c:v>
                </c:pt>
                <c:pt idx="9">
                  <c:v>88.333753882084778</c:v>
                </c:pt>
                <c:pt idx="10">
                  <c:v>87.504573142648695</c:v>
                </c:pt>
                <c:pt idx="11">
                  <c:v>93.845415282076402</c:v>
                </c:pt>
                <c:pt idx="12">
                  <c:v>91.231560226726501</c:v>
                </c:pt>
                <c:pt idx="13">
                  <c:v>93.685603224767533</c:v>
                </c:pt>
                <c:pt idx="14">
                  <c:v>91.10483752306331</c:v>
                </c:pt>
                <c:pt idx="15">
                  <c:v>96.413075067312292</c:v>
                </c:pt>
                <c:pt idx="16">
                  <c:v>94.612496813241094</c:v>
                </c:pt>
                <c:pt idx="17">
                  <c:v>92.224322368992446</c:v>
                </c:pt>
                <c:pt idx="18">
                  <c:v>95.446629065644416</c:v>
                </c:pt>
                <c:pt idx="19">
                  <c:v>91.625101155671828</c:v>
                </c:pt>
                <c:pt idx="20">
                  <c:v>96.373375650410807</c:v>
                </c:pt>
                <c:pt idx="21">
                  <c:v>88.403765077540896</c:v>
                </c:pt>
                <c:pt idx="22">
                  <c:v>92.819831604045973</c:v>
                </c:pt>
                <c:pt idx="23">
                  <c:v>96.287983082631953</c:v>
                </c:pt>
                <c:pt idx="24">
                  <c:v>97.333293028810715</c:v>
                </c:pt>
                <c:pt idx="25">
                  <c:v>91.525965836402733</c:v>
                </c:pt>
                <c:pt idx="26">
                  <c:v>89.585559772500844</c:v>
                </c:pt>
                <c:pt idx="27">
                  <c:v>93.401884760747834</c:v>
                </c:pt>
                <c:pt idx="28">
                  <c:v>91.087983731315177</c:v>
                </c:pt>
                <c:pt idx="29">
                  <c:v>93.610196286341917</c:v>
                </c:pt>
                <c:pt idx="30">
                  <c:v>92.431102777687812</c:v>
                </c:pt>
                <c:pt idx="31">
                  <c:v>90.178905695297686</c:v>
                </c:pt>
                <c:pt idx="32">
                  <c:v>90.438139634837796</c:v>
                </c:pt>
                <c:pt idx="33">
                  <c:v>94.222212765218956</c:v>
                </c:pt>
                <c:pt idx="34">
                  <c:v>90.623030051369696</c:v>
                </c:pt>
                <c:pt idx="35">
                  <c:v>92.169360100127264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03F-4EE8-B5E0-93AA32B903CE}"/>
            </c:ext>
          </c:extLst>
        </c:ser>
        <c:ser>
          <c:idx val="2"/>
          <c:order val="2"/>
          <c:tx>
            <c:strRef>
              <c:f>Product!$AC$2</c:f>
              <c:strCache>
                <c:ptCount val="1"/>
                <c:pt idx="0">
                  <c:v>Social perf. (mean=92, std dev=3)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Product!$AC$3:$AC$38</c:f>
              <c:numCache>
                <c:formatCode>0.0</c:formatCode>
                <c:ptCount val="36"/>
                <c:pt idx="0">
                  <c:v>93.355176082241783</c:v>
                </c:pt>
                <c:pt idx="1">
                  <c:v>88.197483935499918</c:v>
                </c:pt>
                <c:pt idx="2">
                  <c:v>93.697064898583619</c:v>
                </c:pt>
                <c:pt idx="3">
                  <c:v>91.017044391618015</c:v>
                </c:pt>
                <c:pt idx="4">
                  <c:v>90.121137546226535</c:v>
                </c:pt>
                <c:pt idx="5">
                  <c:v>90.835948328051757</c:v>
                </c:pt>
                <c:pt idx="6">
                  <c:v>91.433270977784716</c:v>
                </c:pt>
                <c:pt idx="7">
                  <c:v>90.540441308852024</c:v>
                </c:pt>
                <c:pt idx="8">
                  <c:v>90.887910691530507</c:v>
                </c:pt>
                <c:pt idx="9">
                  <c:v>90.469700087523918</c:v>
                </c:pt>
                <c:pt idx="10">
                  <c:v>86.413466721200905</c:v>
                </c:pt>
                <c:pt idx="11">
                  <c:v>93.593871419397743</c:v>
                </c:pt>
                <c:pt idx="12">
                  <c:v>91.227482714396487</c:v>
                </c:pt>
                <c:pt idx="13">
                  <c:v>90.965341928295658</c:v>
                </c:pt>
                <c:pt idx="14">
                  <c:v>91.891668186449593</c:v>
                </c:pt>
                <c:pt idx="15">
                  <c:v>95.315603218270837</c:v>
                </c:pt>
                <c:pt idx="16">
                  <c:v>93.154364605397873</c:v>
                </c:pt>
                <c:pt idx="17">
                  <c:v>95.799406096893421</c:v>
                </c:pt>
                <c:pt idx="18">
                  <c:v>86</c:v>
                </c:pt>
                <c:pt idx="19">
                  <c:v>93.481707563413451</c:v>
                </c:pt>
                <c:pt idx="20">
                  <c:v>95.734520669604208</c:v>
                </c:pt>
                <c:pt idx="21">
                  <c:v>93.183731545537057</c:v>
                </c:pt>
                <c:pt idx="22">
                  <c:v>87.618723993168942</c:v>
                </c:pt>
                <c:pt idx="23">
                  <c:v>92.279722874142408</c:v>
                </c:pt>
                <c:pt idx="24">
                  <c:v>86</c:v>
                </c:pt>
                <c:pt idx="25">
                  <c:v>86.684896928670341</c:v>
                </c:pt>
                <c:pt idx="26">
                  <c:v>87.627910369811588</c:v>
                </c:pt>
                <c:pt idx="27">
                  <c:v>93.22917395066672</c:v>
                </c:pt>
                <c:pt idx="28">
                  <c:v>91.418163566144571</c:v>
                </c:pt>
                <c:pt idx="29">
                  <c:v>96.367080376565397</c:v>
                </c:pt>
                <c:pt idx="30">
                  <c:v>90.381567145080325</c:v>
                </c:pt>
                <c:pt idx="31">
                  <c:v>94.170498342129008</c:v>
                </c:pt>
                <c:pt idx="32">
                  <c:v>96.149705324298935</c:v>
                </c:pt>
                <c:pt idx="33">
                  <c:v>87.610810248279051</c:v>
                </c:pt>
                <c:pt idx="34">
                  <c:v>93.405633892862582</c:v>
                </c:pt>
                <c:pt idx="35">
                  <c:v>87.344966707730109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03F-4EE8-B5E0-93AA32B90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Product!$AA$2</c:f>
              <c:strCache>
                <c:ptCount val="1"/>
                <c:pt idx="0">
                  <c:v>Production cost (mean=9.2, std dev=1.5)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Product!$AA$3:$AA$38</c:f>
              <c:numCache>
                <c:formatCode>0.0</c:formatCode>
                <c:ptCount val="36"/>
                <c:pt idx="0">
                  <c:v>8.7915762303785456</c:v>
                </c:pt>
                <c:pt idx="1">
                  <c:v>8.8770137100395168</c:v>
                </c:pt>
                <c:pt idx="2">
                  <c:v>8.9409583456611603</c:v>
                </c:pt>
                <c:pt idx="3">
                  <c:v>10.889425272443312</c:v>
                </c:pt>
                <c:pt idx="4">
                  <c:v>7.7769739233708739</c:v>
                </c:pt>
                <c:pt idx="5">
                  <c:v>7.4771702087574212</c:v>
                </c:pt>
                <c:pt idx="6">
                  <c:v>7.8895189087332414</c:v>
                </c:pt>
                <c:pt idx="7">
                  <c:v>8.2979454282923761</c:v>
                </c:pt>
                <c:pt idx="8">
                  <c:v>8.5035235824018827</c:v>
                </c:pt>
                <c:pt idx="9">
                  <c:v>9.8091736653900927</c:v>
                </c:pt>
                <c:pt idx="10">
                  <c:v>9.3583329286145442</c:v>
                </c:pt>
                <c:pt idx="11">
                  <c:v>9.900903009336238</c:v>
                </c:pt>
                <c:pt idx="12">
                  <c:v>9.4762124646145196</c:v>
                </c:pt>
                <c:pt idx="13">
                  <c:v>6.9400031473776238</c:v>
                </c:pt>
                <c:pt idx="14">
                  <c:v>10.600683814609436</c:v>
                </c:pt>
                <c:pt idx="15">
                  <c:v>8.9723103025591957</c:v>
                </c:pt>
                <c:pt idx="16">
                  <c:v>9.5828015109951572</c:v>
                </c:pt>
                <c:pt idx="17">
                  <c:v>10.954037484730767</c:v>
                </c:pt>
                <c:pt idx="18">
                  <c:v>11.205194839286687</c:v>
                </c:pt>
                <c:pt idx="19">
                  <c:v>8.5250096954840586</c:v>
                </c:pt>
                <c:pt idx="20">
                  <c:v>10.747043739896442</c:v>
                </c:pt>
                <c:pt idx="21">
                  <c:v>11.647870948150629</c:v>
                </c:pt>
                <c:pt idx="22">
                  <c:v>8.4983076404068534</c:v>
                </c:pt>
                <c:pt idx="23">
                  <c:v>9.4234089127262237</c:v>
                </c:pt>
                <c:pt idx="24">
                  <c:v>8.8258916768458722</c:v>
                </c:pt>
                <c:pt idx="25">
                  <c:v>10.315762660551352</c:v>
                </c:pt>
                <c:pt idx="26">
                  <c:v>8.4294488656308548</c:v>
                </c:pt>
                <c:pt idx="27">
                  <c:v>12.15017735404021</c:v>
                </c:pt>
                <c:pt idx="28">
                  <c:v>8.4416747767437599</c:v>
                </c:pt>
                <c:pt idx="29">
                  <c:v>9.4058073691436572</c:v>
                </c:pt>
                <c:pt idx="30">
                  <c:v>10.148442939594279</c:v>
                </c:pt>
                <c:pt idx="31">
                  <c:v>10.083363483822051</c:v>
                </c:pt>
                <c:pt idx="32">
                  <c:v>8.6946371079263951</c:v>
                </c:pt>
                <c:pt idx="33">
                  <c:v>8.6501151662451701</c:v>
                </c:pt>
                <c:pt idx="34">
                  <c:v>6.9094951452590916</c:v>
                </c:pt>
                <c:pt idx="35">
                  <c:v>11.221503567851371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03F-4EE8-B5E0-93AA32B90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0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3.5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production cost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495778652668416"/>
          <c:y val="0.69956911636045493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Supplier: Golden Grain Mills</a:t>
            </a:r>
          </a:p>
        </c:rich>
      </c:tx>
      <c:layout>
        <c:manualLayout>
          <c:xMode val="edge"/>
          <c:yMode val="edge"/>
          <c:x val="0.28772222222222221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Supplier!$H$2</c:f>
              <c:strCache>
                <c:ptCount val="1"/>
                <c:pt idx="0">
                  <c:v>Env. perf. (mean=70, std dev=10)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Supplier!$H$3:$H$38</c:f>
              <c:numCache>
                <c:formatCode>0.0</c:formatCode>
                <c:ptCount val="36"/>
                <c:pt idx="0">
                  <c:v>61.985875091508305</c:v>
                </c:pt>
                <c:pt idx="1">
                  <c:v>85.881333429364858</c:v>
                </c:pt>
                <c:pt idx="2">
                  <c:v>93.035625336277889</c:v>
                </c:pt>
                <c:pt idx="3">
                  <c:v>66.343149303281749</c:v>
                </c:pt>
                <c:pt idx="4">
                  <c:v>60.995557708143735</c:v>
                </c:pt>
                <c:pt idx="5">
                  <c:v>50</c:v>
                </c:pt>
                <c:pt idx="6">
                  <c:v>56.371144690035756</c:v>
                </c:pt>
                <c:pt idx="7">
                  <c:v>63.381081489579941</c:v>
                </c:pt>
                <c:pt idx="8">
                  <c:v>73.784553490084136</c:v>
                </c:pt>
                <c:pt idx="9">
                  <c:v>61.093493683959693</c:v>
                </c:pt>
                <c:pt idx="10">
                  <c:v>89.049591813597218</c:v>
                </c:pt>
                <c:pt idx="11">
                  <c:v>66.545163380900789</c:v>
                </c:pt>
                <c:pt idx="12">
                  <c:v>68.348611081796435</c:v>
                </c:pt>
                <c:pt idx="13">
                  <c:v>89.224341940704434</c:v>
                </c:pt>
                <c:pt idx="14">
                  <c:v>70.436711370267119</c:v>
                </c:pt>
                <c:pt idx="15">
                  <c:v>65.940043349065689</c:v>
                </c:pt>
                <c:pt idx="16">
                  <c:v>76.14209087587291</c:v>
                </c:pt>
                <c:pt idx="17">
                  <c:v>88.226541253009415</c:v>
                </c:pt>
                <c:pt idx="18">
                  <c:v>65.150829828897173</c:v>
                </c:pt>
                <c:pt idx="19">
                  <c:v>58.371450634350069</c:v>
                </c:pt>
                <c:pt idx="20">
                  <c:v>55.079909917733055</c:v>
                </c:pt>
                <c:pt idx="21">
                  <c:v>60.324775872017526</c:v>
                </c:pt>
                <c:pt idx="22">
                  <c:v>77.045140567820326</c:v>
                </c:pt>
                <c:pt idx="23">
                  <c:v>84.994072411477816</c:v>
                </c:pt>
                <c:pt idx="24">
                  <c:v>73.781861009184794</c:v>
                </c:pt>
                <c:pt idx="25">
                  <c:v>70.079450389842449</c:v>
                </c:pt>
                <c:pt idx="26">
                  <c:v>66.290055177813102</c:v>
                </c:pt>
                <c:pt idx="27">
                  <c:v>71.950175044666196</c:v>
                </c:pt>
                <c:pt idx="28">
                  <c:v>67.08557727842998</c:v>
                </c:pt>
                <c:pt idx="29">
                  <c:v>66.59038177684063</c:v>
                </c:pt>
                <c:pt idx="30">
                  <c:v>83.008570582064067</c:v>
                </c:pt>
                <c:pt idx="31">
                  <c:v>64.702025329649004</c:v>
                </c:pt>
                <c:pt idx="32">
                  <c:v>68.030848510215606</c:v>
                </c:pt>
                <c:pt idx="33">
                  <c:v>82.06699386657499</c:v>
                </c:pt>
                <c:pt idx="34">
                  <c:v>81.680836812532888</c:v>
                </c:pt>
                <c:pt idx="35">
                  <c:v>90.70093304622668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96B-4DC7-BFFB-594FACD1205B}"/>
            </c:ext>
          </c:extLst>
        </c:ser>
        <c:ser>
          <c:idx val="2"/>
          <c:order val="2"/>
          <c:tx>
            <c:strRef>
              <c:f>Supplier!$I$2</c:f>
              <c:strCache>
                <c:ptCount val="1"/>
                <c:pt idx="0">
                  <c:v>Social perf. (mean=70, std dev=10)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Supplier!$I$3:$I$38</c:f>
              <c:numCache>
                <c:formatCode>0.0</c:formatCode>
                <c:ptCount val="36"/>
                <c:pt idx="0">
                  <c:v>59.007935079173308</c:v>
                </c:pt>
                <c:pt idx="1">
                  <c:v>50.8255682143092</c:v>
                </c:pt>
                <c:pt idx="2">
                  <c:v>64.153242647188875</c:v>
                </c:pt>
                <c:pt idx="3">
                  <c:v>82.460978942222511</c:v>
                </c:pt>
                <c:pt idx="4">
                  <c:v>69.973106748041687</c:v>
                </c:pt>
                <c:pt idx="5">
                  <c:v>68.673686502543049</c:v>
                </c:pt>
                <c:pt idx="6">
                  <c:v>64.674880644058334</c:v>
                </c:pt>
                <c:pt idx="7">
                  <c:v>51.063283863754421</c:v>
                </c:pt>
                <c:pt idx="8">
                  <c:v>86.794064998102172</c:v>
                </c:pt>
                <c:pt idx="9">
                  <c:v>61.312503132820133</c:v>
                </c:pt>
                <c:pt idx="10">
                  <c:v>79.869601741188617</c:v>
                </c:pt>
                <c:pt idx="11">
                  <c:v>68.590132098009491</c:v>
                </c:pt>
                <c:pt idx="12">
                  <c:v>57.810039813664972</c:v>
                </c:pt>
                <c:pt idx="13">
                  <c:v>75.635097478473426</c:v>
                </c:pt>
                <c:pt idx="14">
                  <c:v>88.34165233366241</c:v>
                </c:pt>
                <c:pt idx="15">
                  <c:v>62.870640979904266</c:v>
                </c:pt>
                <c:pt idx="16">
                  <c:v>53.576839733359897</c:v>
                </c:pt>
                <c:pt idx="17">
                  <c:v>79.177410646525701</c:v>
                </c:pt>
                <c:pt idx="18">
                  <c:v>54.310559458349374</c:v>
                </c:pt>
                <c:pt idx="19">
                  <c:v>64.832507843167136</c:v>
                </c:pt>
                <c:pt idx="20">
                  <c:v>73.456684259521921</c:v>
                </c:pt>
                <c:pt idx="21">
                  <c:v>57.394281015791073</c:v>
                </c:pt>
                <c:pt idx="22">
                  <c:v>81.608089757296028</c:v>
                </c:pt>
                <c:pt idx="23">
                  <c:v>57.240858108380479</c:v>
                </c:pt>
                <c:pt idx="24">
                  <c:v>70.527673131993922</c:v>
                </c:pt>
                <c:pt idx="25">
                  <c:v>50</c:v>
                </c:pt>
                <c:pt idx="26">
                  <c:v>64.577319351078287</c:v>
                </c:pt>
                <c:pt idx="27">
                  <c:v>60.175577393685678</c:v>
                </c:pt>
                <c:pt idx="28">
                  <c:v>82.180005248045177</c:v>
                </c:pt>
                <c:pt idx="29">
                  <c:v>64.573952173579315</c:v>
                </c:pt>
                <c:pt idx="30">
                  <c:v>57.41571927497094</c:v>
                </c:pt>
                <c:pt idx="31">
                  <c:v>78.115717534542711</c:v>
                </c:pt>
                <c:pt idx="32">
                  <c:v>65.283991620312918</c:v>
                </c:pt>
                <c:pt idx="33">
                  <c:v>64.315649948800001</c:v>
                </c:pt>
                <c:pt idx="34">
                  <c:v>73.482298571532027</c:v>
                </c:pt>
                <c:pt idx="35">
                  <c:v>60.949551267604434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96B-4DC7-BFFB-594FACD120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Supplier!$G$2</c:f>
              <c:strCache>
                <c:ptCount val="1"/>
                <c:pt idx="0">
                  <c:v>Material price (mean=7, std dev=2)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Supplier!$G$3:$G$38</c:f>
              <c:numCache>
                <c:formatCode>0.0</c:formatCode>
                <c:ptCount val="36"/>
                <c:pt idx="0">
                  <c:v>8.2140265048148127</c:v>
                </c:pt>
                <c:pt idx="1">
                  <c:v>8.932903203961132</c:v>
                </c:pt>
                <c:pt idx="2">
                  <c:v>7.8428064786130776</c:v>
                </c:pt>
                <c:pt idx="3">
                  <c:v>6.4639747726705643</c:v>
                </c:pt>
                <c:pt idx="4">
                  <c:v>3</c:v>
                </c:pt>
                <c:pt idx="5">
                  <c:v>8.6525025737397065</c:v>
                </c:pt>
                <c:pt idx="6">
                  <c:v>9.1785793708823586</c:v>
                </c:pt>
                <c:pt idx="7">
                  <c:v>8.5879285582099545</c:v>
                </c:pt>
                <c:pt idx="8">
                  <c:v>5.8201126684738504</c:v>
                </c:pt>
                <c:pt idx="9">
                  <c:v>5.7147973192411508</c:v>
                </c:pt>
                <c:pt idx="10">
                  <c:v>3.0505219364822431</c:v>
                </c:pt>
                <c:pt idx="11">
                  <c:v>9.7366393109402196</c:v>
                </c:pt>
                <c:pt idx="12">
                  <c:v>7.1842973749877856</c:v>
                </c:pt>
                <c:pt idx="13">
                  <c:v>3.0876545788079217</c:v>
                </c:pt>
                <c:pt idx="14">
                  <c:v>3</c:v>
                </c:pt>
                <c:pt idx="15">
                  <c:v>5.8363393868730524</c:v>
                </c:pt>
                <c:pt idx="16">
                  <c:v>5.3566927772062822</c:v>
                </c:pt>
                <c:pt idx="17">
                  <c:v>5.9333572438155402</c:v>
                </c:pt>
                <c:pt idx="18">
                  <c:v>6.9301410497700955</c:v>
                </c:pt>
                <c:pt idx="19">
                  <c:v>10.8554286989982</c:v>
                </c:pt>
                <c:pt idx="20">
                  <c:v>6.272051438777611</c:v>
                </c:pt>
                <c:pt idx="21">
                  <c:v>7.9230497239894664</c:v>
                </c:pt>
                <c:pt idx="22">
                  <c:v>8.2403727449212134</c:v>
                </c:pt>
                <c:pt idx="23">
                  <c:v>6.9930392851340955</c:v>
                </c:pt>
                <c:pt idx="24">
                  <c:v>6.248526123245342</c:v>
                </c:pt>
                <c:pt idx="25">
                  <c:v>8.2206209816027318</c:v>
                </c:pt>
                <c:pt idx="26">
                  <c:v>3</c:v>
                </c:pt>
                <c:pt idx="27">
                  <c:v>3.6363858748393136</c:v>
                </c:pt>
                <c:pt idx="28">
                  <c:v>6.4829391654664645</c:v>
                </c:pt>
                <c:pt idx="29">
                  <c:v>3.7531075600796715</c:v>
                </c:pt>
                <c:pt idx="30">
                  <c:v>4.3579449907354775</c:v>
                </c:pt>
                <c:pt idx="31">
                  <c:v>8.6148323263416593</c:v>
                </c:pt>
                <c:pt idx="32">
                  <c:v>5.9815400055232351</c:v>
                </c:pt>
                <c:pt idx="33">
                  <c:v>6.9604007522165858</c:v>
                </c:pt>
                <c:pt idx="34">
                  <c:v>8.5581221143021704</c:v>
                </c:pt>
                <c:pt idx="35">
                  <c:v>6.4181892455898559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96B-4DC7-BFFB-594FACD120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22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material</a:t>
                </a:r>
                <a:r>
                  <a:rPr lang="en-CA" baseline="0"/>
                  <a:t> price</a:t>
                </a:r>
                <a:endParaRPr lang="en-CA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CA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0865823412698412"/>
          <c:y val="0.14997836257309943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Supplier: Harvest &amp; Hearth Flour Co.</a:t>
            </a:r>
          </a:p>
        </c:rich>
      </c:tx>
      <c:layout>
        <c:manualLayout>
          <c:xMode val="edge"/>
          <c:yMode val="edge"/>
          <c:x val="0.23102579365079368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Supplier!$M$2</c:f>
              <c:strCache>
                <c:ptCount val="1"/>
                <c:pt idx="0">
                  <c:v>Env. perf. (mean=75, std dev=5)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Supplier!$M$3:$M$38</c:f>
              <c:numCache>
                <c:formatCode>0.0</c:formatCode>
                <c:ptCount val="36"/>
                <c:pt idx="0">
                  <c:v>71.480598719918831</c:v>
                </c:pt>
                <c:pt idx="1">
                  <c:v>68.505532844402865</c:v>
                </c:pt>
                <c:pt idx="2">
                  <c:v>79.6800187192745</c:v>
                </c:pt>
                <c:pt idx="3">
                  <c:v>76.220471265821843</c:v>
                </c:pt>
                <c:pt idx="4">
                  <c:v>77.130181895912614</c:v>
                </c:pt>
                <c:pt idx="5">
                  <c:v>80.080454177282988</c:v>
                </c:pt>
                <c:pt idx="6">
                  <c:v>86.379032489091131</c:v>
                </c:pt>
                <c:pt idx="7">
                  <c:v>77.658801630084255</c:v>
                </c:pt>
                <c:pt idx="8">
                  <c:v>80.117030463824022</c:v>
                </c:pt>
                <c:pt idx="9">
                  <c:v>68.803065332637885</c:v>
                </c:pt>
                <c:pt idx="10">
                  <c:v>76.751771571509607</c:v>
                </c:pt>
                <c:pt idx="11">
                  <c:v>67.60663842912696</c:v>
                </c:pt>
                <c:pt idx="12">
                  <c:v>81.325237287295224</c:v>
                </c:pt>
                <c:pt idx="13">
                  <c:v>71.508794961584954</c:v>
                </c:pt>
                <c:pt idx="14">
                  <c:v>70.953289334976702</c:v>
                </c:pt>
                <c:pt idx="15">
                  <c:v>74.681428921587894</c:v>
                </c:pt>
                <c:pt idx="16">
                  <c:v>70.434520083484756</c:v>
                </c:pt>
                <c:pt idx="17">
                  <c:v>82.755157668863149</c:v>
                </c:pt>
                <c:pt idx="18">
                  <c:v>72.261253180829996</c:v>
                </c:pt>
                <c:pt idx="19">
                  <c:v>70.752015422930086</c:v>
                </c:pt>
                <c:pt idx="20">
                  <c:v>76.419458793452478</c:v>
                </c:pt>
                <c:pt idx="21">
                  <c:v>78.128747838763161</c:v>
                </c:pt>
                <c:pt idx="22">
                  <c:v>73.23979833236902</c:v>
                </c:pt>
                <c:pt idx="23">
                  <c:v>70.497094664471504</c:v>
                </c:pt>
                <c:pt idx="24">
                  <c:v>69.991968886652202</c:v>
                </c:pt>
                <c:pt idx="25">
                  <c:v>66.607186005000287</c:v>
                </c:pt>
                <c:pt idx="26">
                  <c:v>73.858812904784642</c:v>
                </c:pt>
                <c:pt idx="27">
                  <c:v>78.828265810119476</c:v>
                </c:pt>
                <c:pt idx="28">
                  <c:v>73.091233426372639</c:v>
                </c:pt>
                <c:pt idx="29">
                  <c:v>79.50308807690314</c:v>
                </c:pt>
                <c:pt idx="30">
                  <c:v>75.856827602042642</c:v>
                </c:pt>
                <c:pt idx="31">
                  <c:v>72.008164964500281</c:v>
                </c:pt>
                <c:pt idx="32">
                  <c:v>71.538055915798807</c:v>
                </c:pt>
                <c:pt idx="33">
                  <c:v>77.363327622012065</c:v>
                </c:pt>
                <c:pt idx="34">
                  <c:v>75.786192789885462</c:v>
                </c:pt>
                <c:pt idx="35">
                  <c:v>75.118185412183877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3AE-48FC-A6C9-0772C28CECE7}"/>
            </c:ext>
          </c:extLst>
        </c:ser>
        <c:ser>
          <c:idx val="2"/>
          <c:order val="2"/>
          <c:tx>
            <c:strRef>
              <c:f>Supplier!$N$2</c:f>
              <c:strCache>
                <c:ptCount val="1"/>
                <c:pt idx="0">
                  <c:v>Social perf. (mean=75, std dev=5)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Supplier!$N$3:$N$38</c:f>
              <c:numCache>
                <c:formatCode>0.0</c:formatCode>
                <c:ptCount val="36"/>
                <c:pt idx="0">
                  <c:v>71.232654811333447</c:v>
                </c:pt>
                <c:pt idx="1">
                  <c:v>65.039033255069157</c:v>
                </c:pt>
                <c:pt idx="2">
                  <c:v>67.323270436182341</c:v>
                </c:pt>
                <c:pt idx="3">
                  <c:v>83.950375305884663</c:v>
                </c:pt>
                <c:pt idx="4">
                  <c:v>72.977469174513303</c:v>
                </c:pt>
                <c:pt idx="5">
                  <c:v>76.968216541430678</c:v>
                </c:pt>
                <c:pt idx="6">
                  <c:v>83.210379365192807</c:v>
                </c:pt>
                <c:pt idx="7">
                  <c:v>79.411642644445749</c:v>
                </c:pt>
                <c:pt idx="8">
                  <c:v>75.147132923429623</c:v>
                </c:pt>
                <c:pt idx="9">
                  <c:v>73.240426909369319</c:v>
                </c:pt>
                <c:pt idx="10">
                  <c:v>73.75527338546236</c:v>
                </c:pt>
                <c:pt idx="11">
                  <c:v>74.220735384907272</c:v>
                </c:pt>
                <c:pt idx="12">
                  <c:v>84.639441329186965</c:v>
                </c:pt>
                <c:pt idx="13">
                  <c:v>80.087250316240059</c:v>
                </c:pt>
                <c:pt idx="14">
                  <c:v>73.189119830807044</c:v>
                </c:pt>
                <c:pt idx="15">
                  <c:v>77.623977432066937</c:v>
                </c:pt>
                <c:pt idx="16">
                  <c:v>77.891526809879309</c:v>
                </c:pt>
                <c:pt idx="17">
                  <c:v>69.717526941584779</c:v>
                </c:pt>
                <c:pt idx="18">
                  <c:v>69.110898361648154</c:v>
                </c:pt>
                <c:pt idx="19">
                  <c:v>77.730025570428793</c:v>
                </c:pt>
                <c:pt idx="20">
                  <c:v>78.386440262471666</c:v>
                </c:pt>
                <c:pt idx="21">
                  <c:v>70.296425133718159</c:v>
                </c:pt>
                <c:pt idx="22">
                  <c:v>67.880971448651536</c:v>
                </c:pt>
                <c:pt idx="23">
                  <c:v>73.833542784217556</c:v>
                </c:pt>
                <c:pt idx="24">
                  <c:v>69.41261625519941</c:v>
                </c:pt>
                <c:pt idx="25">
                  <c:v>68.259232011569893</c:v>
                </c:pt>
                <c:pt idx="26">
                  <c:v>74.717084966653232</c:v>
                </c:pt>
                <c:pt idx="27">
                  <c:v>73.18981672459995</c:v>
                </c:pt>
                <c:pt idx="28">
                  <c:v>66.897928568148146</c:v>
                </c:pt>
                <c:pt idx="29">
                  <c:v>76.810920191727789</c:v>
                </c:pt>
                <c:pt idx="30">
                  <c:v>80.268747538784766</c:v>
                </c:pt>
                <c:pt idx="31">
                  <c:v>79.146373706272385</c:v>
                </c:pt>
                <c:pt idx="32">
                  <c:v>80.895254367925574</c:v>
                </c:pt>
                <c:pt idx="33">
                  <c:v>86.991811990086234</c:v>
                </c:pt>
                <c:pt idx="34">
                  <c:v>68.118748534004268</c:v>
                </c:pt>
                <c:pt idx="35">
                  <c:v>72.775866460555619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3AE-48FC-A6C9-0772C28CEC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Supplier!$L$2</c:f>
              <c:strCache>
                <c:ptCount val="1"/>
                <c:pt idx="0">
                  <c:v>Material price (mean=7.5, std dev=1)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Supplier!$L$3:$L$38</c:f>
              <c:numCache>
                <c:formatCode>0.0</c:formatCode>
                <c:ptCount val="36"/>
                <c:pt idx="0">
                  <c:v>8.5719005485499267</c:v>
                </c:pt>
                <c:pt idx="1">
                  <c:v>7.2676490617207277</c:v>
                </c:pt>
                <c:pt idx="2">
                  <c:v>6.4097384240918203</c:v>
                </c:pt>
                <c:pt idx="3">
                  <c:v>6.6110848255561123</c:v>
                </c:pt>
                <c:pt idx="4">
                  <c:v>8.1238568820854162</c:v>
                </c:pt>
                <c:pt idx="5">
                  <c:v>6.4809321924212888</c:v>
                </c:pt>
                <c:pt idx="6">
                  <c:v>8.3883552354045889</c:v>
                </c:pt>
                <c:pt idx="7">
                  <c:v>6.4806340472386159</c:v>
                </c:pt>
                <c:pt idx="8">
                  <c:v>8.2199008787468113</c:v>
                </c:pt>
                <c:pt idx="9">
                  <c:v>7.8698579491980594</c:v>
                </c:pt>
                <c:pt idx="10">
                  <c:v>6.3709733306310703</c:v>
                </c:pt>
                <c:pt idx="11">
                  <c:v>8.9164602707083915</c:v>
                </c:pt>
                <c:pt idx="12">
                  <c:v>7.7557516874647865</c:v>
                </c:pt>
                <c:pt idx="13">
                  <c:v>7.8075663861216231</c:v>
                </c:pt>
                <c:pt idx="14">
                  <c:v>6.5656002522544998</c:v>
                </c:pt>
                <c:pt idx="15">
                  <c:v>8.2790865486284897</c:v>
                </c:pt>
                <c:pt idx="16">
                  <c:v>6.685341444430744</c:v>
                </c:pt>
                <c:pt idx="17">
                  <c:v>8.1354976502693965</c:v>
                </c:pt>
                <c:pt idx="18">
                  <c:v>6.9535772114949825</c:v>
                </c:pt>
                <c:pt idx="19">
                  <c:v>7.8799178520014275</c:v>
                </c:pt>
                <c:pt idx="20">
                  <c:v>8.2026944243068485</c:v>
                </c:pt>
                <c:pt idx="21">
                  <c:v>5.5</c:v>
                </c:pt>
                <c:pt idx="22">
                  <c:v>9.3188269929000445</c:v>
                </c:pt>
                <c:pt idx="23">
                  <c:v>6.7336214244292449</c:v>
                </c:pt>
                <c:pt idx="24">
                  <c:v>8.9324002931094455</c:v>
                </c:pt>
                <c:pt idx="25">
                  <c:v>8.0173701844734886</c:v>
                </c:pt>
                <c:pt idx="26">
                  <c:v>8.2094645039093717</c:v>
                </c:pt>
                <c:pt idx="27">
                  <c:v>6.5997227789196806</c:v>
                </c:pt>
                <c:pt idx="28">
                  <c:v>6.0627499326869092</c:v>
                </c:pt>
                <c:pt idx="29">
                  <c:v>7.8631941193212436</c:v>
                </c:pt>
                <c:pt idx="30">
                  <c:v>8.3978566735896116</c:v>
                </c:pt>
                <c:pt idx="31">
                  <c:v>7.2696146089018336</c:v>
                </c:pt>
                <c:pt idx="32">
                  <c:v>8.0183454652321071</c:v>
                </c:pt>
                <c:pt idx="33">
                  <c:v>6.3400469163337538</c:v>
                </c:pt>
                <c:pt idx="34">
                  <c:v>8.1999991654217066</c:v>
                </c:pt>
                <c:pt idx="35">
                  <c:v>7.7922720596602026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3AE-48FC-A6C9-0772C28CEC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22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 dirty="0"/>
                  <a:t>material price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0865823412698412"/>
          <c:y val="0.7144228070175439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Supplier: Pure-Field Grains</a:t>
            </a:r>
          </a:p>
        </c:rich>
      </c:tx>
      <c:layout>
        <c:manualLayout>
          <c:xMode val="edge"/>
          <c:yMode val="edge"/>
          <c:x val="0.30032142857142857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Supplier!$R$2</c:f>
              <c:strCache>
                <c:ptCount val="1"/>
                <c:pt idx="0">
                  <c:v>Env. perf. (mean=90, std dev=3)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Supplier!$R$3:$R$38</c:f>
              <c:numCache>
                <c:formatCode>0.0</c:formatCode>
                <c:ptCount val="36"/>
                <c:pt idx="0">
                  <c:v>90.481516998302595</c:v>
                </c:pt>
                <c:pt idx="1">
                  <c:v>89.187986623810545</c:v>
                </c:pt>
                <c:pt idx="2">
                  <c:v>88.851192277384541</c:v>
                </c:pt>
                <c:pt idx="3">
                  <c:v>86.554598580804495</c:v>
                </c:pt>
                <c:pt idx="4">
                  <c:v>88.03269957638463</c:v>
                </c:pt>
                <c:pt idx="5">
                  <c:v>90.298952577287537</c:v>
                </c:pt>
                <c:pt idx="6">
                  <c:v>95.690899525078208</c:v>
                </c:pt>
                <c:pt idx="7">
                  <c:v>85.800605085539871</c:v>
                </c:pt>
                <c:pt idx="8">
                  <c:v>84.269941902808156</c:v>
                </c:pt>
                <c:pt idx="9">
                  <c:v>93.016779757260281</c:v>
                </c:pt>
                <c:pt idx="10">
                  <c:v>86.339745964750477</c:v>
                </c:pt>
                <c:pt idx="11">
                  <c:v>86.627206541972981</c:v>
                </c:pt>
                <c:pt idx="12">
                  <c:v>91.261701725450692</c:v>
                </c:pt>
                <c:pt idx="13">
                  <c:v>88.323280414720614</c:v>
                </c:pt>
                <c:pt idx="14">
                  <c:v>89.438545702140672</c:v>
                </c:pt>
                <c:pt idx="15">
                  <c:v>91.757038472352747</c:v>
                </c:pt>
                <c:pt idx="16">
                  <c:v>91.790093332653896</c:v>
                </c:pt>
                <c:pt idx="17">
                  <c:v>88.260733186845329</c:v>
                </c:pt>
                <c:pt idx="18">
                  <c:v>92.550790013912703</c:v>
                </c:pt>
                <c:pt idx="19">
                  <c:v>91.789694313846525</c:v>
                </c:pt>
                <c:pt idx="20">
                  <c:v>85.286955555526333</c:v>
                </c:pt>
                <c:pt idx="21">
                  <c:v>88.398881989135049</c:v>
                </c:pt>
                <c:pt idx="22">
                  <c:v>93.144409579959017</c:v>
                </c:pt>
                <c:pt idx="23">
                  <c:v>85.389774368227663</c:v>
                </c:pt>
                <c:pt idx="24">
                  <c:v>87.981920518248486</c:v>
                </c:pt>
                <c:pt idx="25">
                  <c:v>87.668956649816053</c:v>
                </c:pt>
                <c:pt idx="26">
                  <c:v>87.321456811282346</c:v>
                </c:pt>
                <c:pt idx="27">
                  <c:v>90.830689238818408</c:v>
                </c:pt>
                <c:pt idx="28">
                  <c:v>92.081303272197943</c:v>
                </c:pt>
                <c:pt idx="29">
                  <c:v>93.11855580693755</c:v>
                </c:pt>
                <c:pt idx="30">
                  <c:v>88.683181393333555</c:v>
                </c:pt>
                <c:pt idx="31">
                  <c:v>89.356826110926121</c:v>
                </c:pt>
                <c:pt idx="32">
                  <c:v>91.382235285606399</c:v>
                </c:pt>
                <c:pt idx="33">
                  <c:v>86.891093062795846</c:v>
                </c:pt>
                <c:pt idx="34">
                  <c:v>89.184411696516307</c:v>
                </c:pt>
                <c:pt idx="35">
                  <c:v>88.374069298023613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242-4394-8E07-FC52F162B1B2}"/>
            </c:ext>
          </c:extLst>
        </c:ser>
        <c:ser>
          <c:idx val="2"/>
          <c:order val="2"/>
          <c:tx>
            <c:strRef>
              <c:f>Supplier!$S$2</c:f>
              <c:strCache>
                <c:ptCount val="1"/>
                <c:pt idx="0">
                  <c:v>Social perf. (mean=90, std dev=3)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Supplier!$S$3:$S$38</c:f>
              <c:numCache>
                <c:formatCode>0.0</c:formatCode>
                <c:ptCount val="36"/>
                <c:pt idx="0">
                  <c:v>89.606359279147398</c:v>
                </c:pt>
                <c:pt idx="1">
                  <c:v>85.758013477808248</c:v>
                </c:pt>
                <c:pt idx="2">
                  <c:v>87.614778160113516</c:v>
                </c:pt>
                <c:pt idx="3">
                  <c:v>91.93612276979276</c:v>
                </c:pt>
                <c:pt idx="4">
                  <c:v>89.95230990981095</c:v>
                </c:pt>
                <c:pt idx="5">
                  <c:v>92.917392710739776</c:v>
                </c:pt>
                <c:pt idx="6">
                  <c:v>91.912957975938042</c:v>
                </c:pt>
                <c:pt idx="7">
                  <c:v>91.116111184782739</c:v>
                </c:pt>
                <c:pt idx="8">
                  <c:v>89.946994170966789</c:v>
                </c:pt>
                <c:pt idx="9">
                  <c:v>89.441792326625901</c:v>
                </c:pt>
                <c:pt idx="10">
                  <c:v>88.086178479343786</c:v>
                </c:pt>
                <c:pt idx="11">
                  <c:v>94.376818242579887</c:v>
                </c:pt>
                <c:pt idx="12">
                  <c:v>88.808167497425131</c:v>
                </c:pt>
                <c:pt idx="13">
                  <c:v>89.649999880512809</c:v>
                </c:pt>
                <c:pt idx="14">
                  <c:v>87.985540634074269</c:v>
                </c:pt>
                <c:pt idx="15">
                  <c:v>91.47726040352768</c:v>
                </c:pt>
                <c:pt idx="16">
                  <c:v>88.980214040032862</c:v>
                </c:pt>
                <c:pt idx="17">
                  <c:v>88.389005412746329</c:v>
                </c:pt>
                <c:pt idx="18">
                  <c:v>91.665881704752479</c:v>
                </c:pt>
                <c:pt idx="19">
                  <c:v>84.278581900694391</c:v>
                </c:pt>
                <c:pt idx="20">
                  <c:v>89.817332443287469</c:v>
                </c:pt>
                <c:pt idx="21">
                  <c:v>92.471656337200159</c:v>
                </c:pt>
                <c:pt idx="22">
                  <c:v>89.282802409427319</c:v>
                </c:pt>
                <c:pt idx="23">
                  <c:v>92.348786073652803</c:v>
                </c:pt>
                <c:pt idx="24">
                  <c:v>90.789266603662355</c:v>
                </c:pt>
                <c:pt idx="25">
                  <c:v>87.156168045577687</c:v>
                </c:pt>
                <c:pt idx="26">
                  <c:v>91.419976210592452</c:v>
                </c:pt>
                <c:pt idx="27">
                  <c:v>93.062757600926545</c:v>
                </c:pt>
                <c:pt idx="28">
                  <c:v>85.179167353896617</c:v>
                </c:pt>
                <c:pt idx="29">
                  <c:v>86.860854039498349</c:v>
                </c:pt>
                <c:pt idx="30">
                  <c:v>90.593172915803152</c:v>
                </c:pt>
                <c:pt idx="31">
                  <c:v>93.079199851925537</c:v>
                </c:pt>
                <c:pt idx="32">
                  <c:v>88.109374351701135</c:v>
                </c:pt>
                <c:pt idx="33">
                  <c:v>92.953837167690921</c:v>
                </c:pt>
                <c:pt idx="34">
                  <c:v>88.961436325360609</c:v>
                </c:pt>
                <c:pt idx="35">
                  <c:v>89.872585420613959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242-4394-8E07-FC52F162B1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Supplier!$Q$2</c:f>
              <c:strCache>
                <c:ptCount val="1"/>
                <c:pt idx="0">
                  <c:v>Material price (mean=9, std dev=1.5)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Supplier!$Q$3:$Q$38</c:f>
              <c:numCache>
                <c:formatCode>0.0</c:formatCode>
                <c:ptCount val="36"/>
                <c:pt idx="0">
                  <c:v>11.541663950638547</c:v>
                </c:pt>
                <c:pt idx="1">
                  <c:v>7.6649166598131337</c:v>
                </c:pt>
                <c:pt idx="2">
                  <c:v>9.4003888570608876</c:v>
                </c:pt>
                <c:pt idx="3">
                  <c:v>7.4393181941893127</c:v>
                </c:pt>
                <c:pt idx="4">
                  <c:v>8.7822645148334182</c:v>
                </c:pt>
                <c:pt idx="5">
                  <c:v>8.0937992199320625</c:v>
                </c:pt>
                <c:pt idx="6">
                  <c:v>10.460808009608348</c:v>
                </c:pt>
                <c:pt idx="7">
                  <c:v>9.7154045973750147</c:v>
                </c:pt>
                <c:pt idx="8">
                  <c:v>6.6856692323621179</c:v>
                </c:pt>
                <c:pt idx="9">
                  <c:v>6.8626776829164484</c:v>
                </c:pt>
                <c:pt idx="10">
                  <c:v>7.5761169204169718</c:v>
                </c:pt>
                <c:pt idx="11">
                  <c:v>10.957971317902235</c:v>
                </c:pt>
                <c:pt idx="12">
                  <c:v>8.3816887545391285</c:v>
                </c:pt>
                <c:pt idx="13">
                  <c:v>9.7755862674486469</c:v>
                </c:pt>
                <c:pt idx="14">
                  <c:v>11.532640720797454</c:v>
                </c:pt>
                <c:pt idx="15">
                  <c:v>8.6198277548038575</c:v>
                </c:pt>
                <c:pt idx="16">
                  <c:v>7.0309694150736091</c:v>
                </c:pt>
                <c:pt idx="17">
                  <c:v>7.9876521788663259</c:v>
                </c:pt>
                <c:pt idx="18">
                  <c:v>10.113187340936546</c:v>
                </c:pt>
                <c:pt idx="19">
                  <c:v>9.7895625957510202</c:v>
                </c:pt>
                <c:pt idx="20">
                  <c:v>9.7232586932776393</c:v>
                </c:pt>
                <c:pt idx="21">
                  <c:v>8.3949773574893563</c:v>
                </c:pt>
                <c:pt idx="22">
                  <c:v>7.1716450469940227</c:v>
                </c:pt>
                <c:pt idx="23">
                  <c:v>11.078078163303431</c:v>
                </c:pt>
                <c:pt idx="24">
                  <c:v>8.2225632636778982</c:v>
                </c:pt>
                <c:pt idx="25">
                  <c:v>8.7815269482638296</c:v>
                </c:pt>
                <c:pt idx="26">
                  <c:v>9.5663137703192742</c:v>
                </c:pt>
                <c:pt idx="27">
                  <c:v>9.8149435478505129</c:v>
                </c:pt>
                <c:pt idx="28">
                  <c:v>10.818934535662551</c:v>
                </c:pt>
                <c:pt idx="29">
                  <c:v>7.9141858892096124</c:v>
                </c:pt>
                <c:pt idx="30">
                  <c:v>7.6638071017702529</c:v>
                </c:pt>
                <c:pt idx="31">
                  <c:v>9.0890902902252861</c:v>
                </c:pt>
                <c:pt idx="32">
                  <c:v>9.0536988312091733</c:v>
                </c:pt>
                <c:pt idx="33">
                  <c:v>6.7394583256616567</c:v>
                </c:pt>
                <c:pt idx="34">
                  <c:v>9.5287273683968277</c:v>
                </c:pt>
                <c:pt idx="35">
                  <c:v>12.146266845648096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242-4394-8E07-FC52F162B1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22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material price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0865823412698412"/>
          <c:y val="0.7144228070175439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Supplier: Millstone Select</a:t>
            </a:r>
          </a:p>
        </c:rich>
      </c:tx>
      <c:layout>
        <c:manualLayout>
          <c:xMode val="edge"/>
          <c:yMode val="edge"/>
          <c:x val="0.28772222222222221"/>
          <c:y val="7.4074074074074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Supplier!$W$2</c:f>
              <c:strCache>
                <c:ptCount val="1"/>
                <c:pt idx="0">
                  <c:v>Env. perf. (mean=92, std dev=5)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Supplier!$W$3:$W$38</c:f>
              <c:numCache>
                <c:formatCode>0.0</c:formatCode>
                <c:ptCount val="36"/>
                <c:pt idx="0">
                  <c:v>88.112259737225244</c:v>
                </c:pt>
                <c:pt idx="1">
                  <c:v>93.650170807891882</c:v>
                </c:pt>
                <c:pt idx="2">
                  <c:v>97.181254457175086</c:v>
                </c:pt>
                <c:pt idx="3">
                  <c:v>88.511817769386226</c:v>
                </c:pt>
                <c:pt idx="4">
                  <c:v>83.470985621053813</c:v>
                </c:pt>
                <c:pt idx="5">
                  <c:v>87.916447180853922</c:v>
                </c:pt>
                <c:pt idx="6">
                  <c:v>94.938980907124204</c:v>
                </c:pt>
                <c:pt idx="7">
                  <c:v>83.058703044563103</c:v>
                </c:pt>
                <c:pt idx="8">
                  <c:v>90.014542902340267</c:v>
                </c:pt>
                <c:pt idx="9">
                  <c:v>96.171401300051471</c:v>
                </c:pt>
                <c:pt idx="10">
                  <c:v>94.060441446527321</c:v>
                </c:pt>
                <c:pt idx="11">
                  <c:v>92.230461897838865</c:v>
                </c:pt>
                <c:pt idx="12">
                  <c:v>89.289757750109516</c:v>
                </c:pt>
                <c:pt idx="13">
                  <c:v>95.575522891202198</c:v>
                </c:pt>
                <c:pt idx="14">
                  <c:v>97.532583044959836</c:v>
                </c:pt>
                <c:pt idx="15">
                  <c:v>91.658291843713869</c:v>
                </c:pt>
                <c:pt idx="16">
                  <c:v>91.141641906767475</c:v>
                </c:pt>
                <c:pt idx="17">
                  <c:v>86.681946930347294</c:v>
                </c:pt>
                <c:pt idx="18">
                  <c:v>83.741577162259773</c:v>
                </c:pt>
                <c:pt idx="19">
                  <c:v>82</c:v>
                </c:pt>
                <c:pt idx="20">
                  <c:v>88.79858002242112</c:v>
                </c:pt>
                <c:pt idx="21">
                  <c:v>95.505206890636899</c:v>
                </c:pt>
                <c:pt idx="22">
                  <c:v>89.281912323852936</c:v>
                </c:pt>
                <c:pt idx="23">
                  <c:v>86.917026311440466</c:v>
                </c:pt>
                <c:pt idx="24">
                  <c:v>90.983021776055708</c:v>
                </c:pt>
                <c:pt idx="25">
                  <c:v>101.77105677784685</c:v>
                </c:pt>
                <c:pt idx="26">
                  <c:v>88.624919336299527</c:v>
                </c:pt>
                <c:pt idx="27">
                  <c:v>85.782640563554395</c:v>
                </c:pt>
                <c:pt idx="28">
                  <c:v>97.542357076828367</c:v>
                </c:pt>
                <c:pt idx="29">
                  <c:v>97.149364190811838</c:v>
                </c:pt>
                <c:pt idx="30">
                  <c:v>92.780032631790363</c:v>
                </c:pt>
                <c:pt idx="31">
                  <c:v>88.215752006911416</c:v>
                </c:pt>
                <c:pt idx="32">
                  <c:v>101.86102218250392</c:v>
                </c:pt>
                <c:pt idx="33">
                  <c:v>96.220206159783046</c:v>
                </c:pt>
                <c:pt idx="34">
                  <c:v>91.697320301800332</c:v>
                </c:pt>
                <c:pt idx="35">
                  <c:v>92.570730485024967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874-45FD-B1BF-97B1AE22B2F3}"/>
            </c:ext>
          </c:extLst>
        </c:ser>
        <c:ser>
          <c:idx val="2"/>
          <c:order val="2"/>
          <c:tx>
            <c:strRef>
              <c:f>Supplier!$X$2</c:f>
              <c:strCache>
                <c:ptCount val="1"/>
                <c:pt idx="0">
                  <c:v>Social perf. (mean=92, std dev=5)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Supplier!$X$3:$X$38</c:f>
              <c:numCache>
                <c:formatCode>0.0</c:formatCode>
                <c:ptCount val="36"/>
                <c:pt idx="0">
                  <c:v>86.986120136131532</c:v>
                </c:pt>
                <c:pt idx="1">
                  <c:v>92.928986491839311</c:v>
                </c:pt>
                <c:pt idx="2">
                  <c:v>88.191053281459375</c:v>
                </c:pt>
                <c:pt idx="3">
                  <c:v>92.859984906742071</c:v>
                </c:pt>
                <c:pt idx="4">
                  <c:v>87.587804621237112</c:v>
                </c:pt>
                <c:pt idx="5">
                  <c:v>89.156093906027195</c:v>
                </c:pt>
                <c:pt idx="6">
                  <c:v>90.859227414652409</c:v>
                </c:pt>
                <c:pt idx="7">
                  <c:v>84.810929370982066</c:v>
                </c:pt>
                <c:pt idx="8">
                  <c:v>83.461337395244328</c:v>
                </c:pt>
                <c:pt idx="9">
                  <c:v>90.019721174611604</c:v>
                </c:pt>
                <c:pt idx="10">
                  <c:v>97.843734056863482</c:v>
                </c:pt>
                <c:pt idx="11">
                  <c:v>90.340040533159268</c:v>
                </c:pt>
                <c:pt idx="12">
                  <c:v>94.241901533633566</c:v>
                </c:pt>
                <c:pt idx="13">
                  <c:v>93.587889295061458</c:v>
                </c:pt>
                <c:pt idx="14">
                  <c:v>87.220401516282763</c:v>
                </c:pt>
                <c:pt idx="15">
                  <c:v>100.49066894772832</c:v>
                </c:pt>
                <c:pt idx="16">
                  <c:v>93.547289088628446</c:v>
                </c:pt>
                <c:pt idx="17">
                  <c:v>90.2587721203586</c:v>
                </c:pt>
                <c:pt idx="18">
                  <c:v>90.154375375153833</c:v>
                </c:pt>
                <c:pt idx="19">
                  <c:v>98.938572868145812</c:v>
                </c:pt>
                <c:pt idx="20">
                  <c:v>95.492587388940748</c:v>
                </c:pt>
                <c:pt idx="21">
                  <c:v>90.246558888613706</c:v>
                </c:pt>
                <c:pt idx="22">
                  <c:v>93.07485703126919</c:v>
                </c:pt>
                <c:pt idx="23">
                  <c:v>102.81629403362979</c:v>
                </c:pt>
                <c:pt idx="24">
                  <c:v>96.093381073976303</c:v>
                </c:pt>
                <c:pt idx="25">
                  <c:v>97.586225627617438</c:v>
                </c:pt>
                <c:pt idx="26">
                  <c:v>84.668607125133661</c:v>
                </c:pt>
                <c:pt idx="27">
                  <c:v>88.090716227815918</c:v>
                </c:pt>
                <c:pt idx="28">
                  <c:v>93.630294383368721</c:v>
                </c:pt>
                <c:pt idx="29">
                  <c:v>85.442201956492468</c:v>
                </c:pt>
                <c:pt idx="30">
                  <c:v>98.014023538540897</c:v>
                </c:pt>
                <c:pt idx="31">
                  <c:v>85.234530653347761</c:v>
                </c:pt>
                <c:pt idx="32">
                  <c:v>85.014306456188891</c:v>
                </c:pt>
                <c:pt idx="33">
                  <c:v>91.141022869394305</c:v>
                </c:pt>
                <c:pt idx="34">
                  <c:v>90.182822126423261</c:v>
                </c:pt>
                <c:pt idx="35">
                  <c:v>98.81188972017523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874-45FD-B1BF-97B1AE22B2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Supplier!$V$2</c:f>
              <c:strCache>
                <c:ptCount val="1"/>
                <c:pt idx="0">
                  <c:v>Material price (mean=9.5, std dev=2.5)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Supplier!$V$3:$V$38</c:f>
              <c:numCache>
                <c:formatCode>0.0</c:formatCode>
                <c:ptCount val="36"/>
                <c:pt idx="0">
                  <c:v>7.9094614586099183</c:v>
                </c:pt>
                <c:pt idx="1">
                  <c:v>10.233016684935674</c:v>
                </c:pt>
                <c:pt idx="2">
                  <c:v>11.836525274826926</c:v>
                </c:pt>
                <c:pt idx="3">
                  <c:v>11.569941088997338</c:v>
                </c:pt>
                <c:pt idx="4">
                  <c:v>7.0121740554381082</c:v>
                </c:pt>
                <c:pt idx="5">
                  <c:v>8.4966812683321233</c:v>
                </c:pt>
                <c:pt idx="6">
                  <c:v>10.352861948467984</c:v>
                </c:pt>
                <c:pt idx="7">
                  <c:v>5.274550595652074</c:v>
                </c:pt>
                <c:pt idx="8">
                  <c:v>6.5870744058724018</c:v>
                </c:pt>
                <c:pt idx="9">
                  <c:v>9.6472831534575967</c:v>
                </c:pt>
                <c:pt idx="10">
                  <c:v>7.0357494177219486</c:v>
                </c:pt>
                <c:pt idx="11">
                  <c:v>10.998006109608133</c:v>
                </c:pt>
                <c:pt idx="12">
                  <c:v>7.9063036652295864</c:v>
                </c:pt>
                <c:pt idx="13">
                  <c:v>10.137502124089927</c:v>
                </c:pt>
                <c:pt idx="14">
                  <c:v>9.2983810432876304</c:v>
                </c:pt>
                <c:pt idx="15">
                  <c:v>9.7936782330396568</c:v>
                </c:pt>
                <c:pt idx="16">
                  <c:v>8.2942028259391201</c:v>
                </c:pt>
                <c:pt idx="17">
                  <c:v>16.216857104675586</c:v>
                </c:pt>
                <c:pt idx="18">
                  <c:v>10.840887523257642</c:v>
                </c:pt>
                <c:pt idx="19">
                  <c:v>9.1275466906479519</c:v>
                </c:pt>
                <c:pt idx="20">
                  <c:v>11.034413329959438</c:v>
                </c:pt>
                <c:pt idx="21">
                  <c:v>11.434798936247908</c:v>
                </c:pt>
                <c:pt idx="22">
                  <c:v>8.5584742015420012</c:v>
                </c:pt>
                <c:pt idx="23">
                  <c:v>10.343593093411522</c:v>
                </c:pt>
                <c:pt idx="24">
                  <c:v>10.452873514821077</c:v>
                </c:pt>
                <c:pt idx="25">
                  <c:v>10.396063328266372</c:v>
                </c:pt>
                <c:pt idx="26">
                  <c:v>7.3967068329528969</c:v>
                </c:pt>
                <c:pt idx="27">
                  <c:v>12.054801326055387</c:v>
                </c:pt>
                <c:pt idx="28">
                  <c:v>7.0407498650114952</c:v>
                </c:pt>
                <c:pt idx="29">
                  <c:v>10.695208439251592</c:v>
                </c:pt>
                <c:pt idx="30">
                  <c:v>11.44248134299319</c:v>
                </c:pt>
                <c:pt idx="31">
                  <c:v>11.24738875339526</c:v>
                </c:pt>
                <c:pt idx="32">
                  <c:v>9.1241910445270111</c:v>
                </c:pt>
                <c:pt idx="33">
                  <c:v>12.730551307261633</c:v>
                </c:pt>
                <c:pt idx="34">
                  <c:v>6.3367735374644729</c:v>
                </c:pt>
                <c:pt idx="35">
                  <c:v>10.684096357135498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874-45FD-B1BF-97B1AE22B2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22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material price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0865823412698412"/>
          <c:y val="0.7144228070175439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Supplier: Bakers' Root Supply</a:t>
            </a:r>
          </a:p>
        </c:rich>
      </c:tx>
      <c:layout>
        <c:manualLayout>
          <c:xMode val="edge"/>
          <c:yMode val="edge"/>
          <c:x val="0.28772222222222221"/>
          <c:y val="7.4074074074074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Supplier!$AB$2</c:f>
              <c:strCache>
                <c:ptCount val="1"/>
                <c:pt idx="0">
                  <c:v>Env. perf. (mean=90, std dev=7)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Supplier!$AB$3:$AB$38</c:f>
              <c:numCache>
                <c:formatCode>0.0</c:formatCode>
                <c:ptCount val="36"/>
                <c:pt idx="0">
                  <c:v>90.225094617752163</c:v>
                </c:pt>
                <c:pt idx="1">
                  <c:v>92.733331563430241</c:v>
                </c:pt>
                <c:pt idx="2">
                  <c:v>87.873862389141891</c:v>
                </c:pt>
                <c:pt idx="3">
                  <c:v>80.287901452234607</c:v>
                </c:pt>
                <c:pt idx="4">
                  <c:v>96.497306189817181</c:v>
                </c:pt>
                <c:pt idx="5">
                  <c:v>96.179986668984412</c:v>
                </c:pt>
                <c:pt idx="6">
                  <c:v>92.444106772416006</c:v>
                </c:pt>
                <c:pt idx="7">
                  <c:v>91.577433649866393</c:v>
                </c:pt>
                <c:pt idx="8">
                  <c:v>81.189724897916136</c:v>
                </c:pt>
                <c:pt idx="9">
                  <c:v>83.313231081628913</c:v>
                </c:pt>
                <c:pt idx="10">
                  <c:v>82.679677340150519</c:v>
                </c:pt>
                <c:pt idx="11">
                  <c:v>89.636095434628416</c:v>
                </c:pt>
                <c:pt idx="12">
                  <c:v>77.224985298285262</c:v>
                </c:pt>
                <c:pt idx="13">
                  <c:v>91.874053967950431</c:v>
                </c:pt>
                <c:pt idx="14">
                  <c:v>79.496835376678249</c:v>
                </c:pt>
                <c:pt idx="15">
                  <c:v>91.626908768870848</c:v>
                </c:pt>
                <c:pt idx="16">
                  <c:v>88.409929262205594</c:v>
                </c:pt>
                <c:pt idx="17">
                  <c:v>87.688321547604062</c:v>
                </c:pt>
                <c:pt idx="18">
                  <c:v>87.811334121607842</c:v>
                </c:pt>
                <c:pt idx="19">
                  <c:v>79.81416285434689</c:v>
                </c:pt>
                <c:pt idx="20">
                  <c:v>106.36206290662042</c:v>
                </c:pt>
                <c:pt idx="21">
                  <c:v>105.81327978444617</c:v>
                </c:pt>
                <c:pt idx="22">
                  <c:v>88.495685494939039</c:v>
                </c:pt>
                <c:pt idx="23">
                  <c:v>98.431032754659398</c:v>
                </c:pt>
                <c:pt idx="24">
                  <c:v>85.447327321831082</c:v>
                </c:pt>
                <c:pt idx="25">
                  <c:v>83.563040540425163</c:v>
                </c:pt>
                <c:pt idx="26">
                  <c:v>98.087812005221551</c:v>
                </c:pt>
                <c:pt idx="27">
                  <c:v>84.741608834145552</c:v>
                </c:pt>
                <c:pt idx="28">
                  <c:v>81.559982410459028</c:v>
                </c:pt>
                <c:pt idx="29">
                  <c:v>76</c:v>
                </c:pt>
                <c:pt idx="30">
                  <c:v>82.574535387790277</c:v>
                </c:pt>
                <c:pt idx="31">
                  <c:v>83.097868737574274</c:v>
                </c:pt>
                <c:pt idx="32">
                  <c:v>90.665540688904571</c:v>
                </c:pt>
                <c:pt idx="33">
                  <c:v>84.163484754985021</c:v>
                </c:pt>
                <c:pt idx="34">
                  <c:v>84.567238021796257</c:v>
                </c:pt>
                <c:pt idx="35">
                  <c:v>82.671541723901854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268-42CF-A8F6-6A660FC0DCEE}"/>
            </c:ext>
          </c:extLst>
        </c:ser>
        <c:ser>
          <c:idx val="2"/>
          <c:order val="2"/>
          <c:tx>
            <c:strRef>
              <c:f>Supplier!$AC$2</c:f>
              <c:strCache>
                <c:ptCount val="1"/>
                <c:pt idx="0">
                  <c:v>Social perf. (mean=90, std dev=7)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Supplier!$AC$3:$AC$38</c:f>
              <c:numCache>
                <c:formatCode>0.0</c:formatCode>
                <c:ptCount val="36"/>
                <c:pt idx="0">
                  <c:v>80.732117315383064</c:v>
                </c:pt>
                <c:pt idx="1">
                  <c:v>101.96628444098452</c:v>
                </c:pt>
                <c:pt idx="2">
                  <c:v>84.823600109640907</c:v>
                </c:pt>
                <c:pt idx="3">
                  <c:v>89.319214121599103</c:v>
                </c:pt>
                <c:pt idx="4">
                  <c:v>88.132173212138582</c:v>
                </c:pt>
                <c:pt idx="5">
                  <c:v>97.122265301554904</c:v>
                </c:pt>
                <c:pt idx="6">
                  <c:v>87.705895069272373</c:v>
                </c:pt>
                <c:pt idx="7">
                  <c:v>92.747389086788516</c:v>
                </c:pt>
                <c:pt idx="8">
                  <c:v>95.338905615870203</c:v>
                </c:pt>
                <c:pt idx="9">
                  <c:v>87.339583632372992</c:v>
                </c:pt>
                <c:pt idx="10">
                  <c:v>81.28462874944023</c:v>
                </c:pt>
                <c:pt idx="11">
                  <c:v>89.638414344538674</c:v>
                </c:pt>
                <c:pt idx="12">
                  <c:v>94.367356602859729</c:v>
                </c:pt>
                <c:pt idx="13">
                  <c:v>89.334437728085533</c:v>
                </c:pt>
                <c:pt idx="14">
                  <c:v>80.916446978231789</c:v>
                </c:pt>
                <c:pt idx="15">
                  <c:v>93.624862048707854</c:v>
                </c:pt>
                <c:pt idx="16">
                  <c:v>93.32186744708487</c:v>
                </c:pt>
                <c:pt idx="17">
                  <c:v>95.920419055462418</c:v>
                </c:pt>
                <c:pt idx="18">
                  <c:v>110.42814354085328</c:v>
                </c:pt>
                <c:pt idx="19">
                  <c:v>96.398656202431027</c:v>
                </c:pt>
                <c:pt idx="20">
                  <c:v>89.429281572247447</c:v>
                </c:pt>
                <c:pt idx="21">
                  <c:v>80.674521931702927</c:v>
                </c:pt>
                <c:pt idx="22">
                  <c:v>88.191690585665498</c:v>
                </c:pt>
                <c:pt idx="23">
                  <c:v>94.016635001551506</c:v>
                </c:pt>
                <c:pt idx="24">
                  <c:v>96.945726703481512</c:v>
                </c:pt>
                <c:pt idx="25">
                  <c:v>95.430623573609807</c:v>
                </c:pt>
                <c:pt idx="26">
                  <c:v>103.17897620733046</c:v>
                </c:pt>
                <c:pt idx="27">
                  <c:v>84.846282952569098</c:v>
                </c:pt>
                <c:pt idx="28">
                  <c:v>97.716980403051267</c:v>
                </c:pt>
                <c:pt idx="29">
                  <c:v>86.332267282272653</c:v>
                </c:pt>
                <c:pt idx="30">
                  <c:v>97.555704454873677</c:v>
                </c:pt>
                <c:pt idx="31">
                  <c:v>96.112223490881192</c:v>
                </c:pt>
                <c:pt idx="32">
                  <c:v>85.705630367528229</c:v>
                </c:pt>
                <c:pt idx="33">
                  <c:v>80.409177306107026</c:v>
                </c:pt>
                <c:pt idx="34">
                  <c:v>104.77616657293068</c:v>
                </c:pt>
                <c:pt idx="35">
                  <c:v>88.161588376807813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268-42CF-A8F6-6A660FC0DC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Supplier!$AA$2</c:f>
              <c:strCache>
                <c:ptCount val="1"/>
                <c:pt idx="0">
                  <c:v>Material price (mean=9, std dev=3)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Supplier!$AA$3:$AA$38</c:f>
              <c:numCache>
                <c:formatCode>0.0</c:formatCode>
                <c:ptCount val="36"/>
                <c:pt idx="0">
                  <c:v>8.2484089315043754</c:v>
                </c:pt>
                <c:pt idx="1">
                  <c:v>12.544682762610087</c:v>
                </c:pt>
                <c:pt idx="2">
                  <c:v>8.6015116359796711</c:v>
                </c:pt>
                <c:pt idx="3">
                  <c:v>8.8872108444349944</c:v>
                </c:pt>
                <c:pt idx="4">
                  <c:v>6.1350122848089867</c:v>
                </c:pt>
                <c:pt idx="5">
                  <c:v>10.727367938637554</c:v>
                </c:pt>
                <c:pt idx="6">
                  <c:v>15.551212086930581</c:v>
                </c:pt>
                <c:pt idx="7">
                  <c:v>6.2913854315438407</c:v>
                </c:pt>
                <c:pt idx="8">
                  <c:v>7.9179553202827613</c:v>
                </c:pt>
                <c:pt idx="9">
                  <c:v>7.491959171350393</c:v>
                </c:pt>
                <c:pt idx="10">
                  <c:v>4.1834513101990147</c:v>
                </c:pt>
                <c:pt idx="11">
                  <c:v>7.403292666213158</c:v>
                </c:pt>
                <c:pt idx="12">
                  <c:v>8.5516302296617344</c:v>
                </c:pt>
                <c:pt idx="13">
                  <c:v>11.604031839367966</c:v>
                </c:pt>
                <c:pt idx="14">
                  <c:v>12.500880778882671</c:v>
                </c:pt>
                <c:pt idx="15">
                  <c:v>8.2161029641959242</c:v>
                </c:pt>
                <c:pt idx="16">
                  <c:v>6.5978392891888875</c:v>
                </c:pt>
                <c:pt idx="17">
                  <c:v>8.6489377867750168</c:v>
                </c:pt>
                <c:pt idx="18">
                  <c:v>14.110005053802006</c:v>
                </c:pt>
                <c:pt idx="19">
                  <c:v>8.4623466377873644</c:v>
                </c:pt>
                <c:pt idx="20">
                  <c:v>12.349401908267533</c:v>
                </c:pt>
                <c:pt idx="21">
                  <c:v>6.0854616440046918</c:v>
                </c:pt>
                <c:pt idx="22">
                  <c:v>7.8490722280808987</c:v>
                </c:pt>
                <c:pt idx="23">
                  <c:v>3</c:v>
                </c:pt>
                <c:pt idx="24">
                  <c:v>8.8706235355498642</c:v>
                </c:pt>
                <c:pt idx="25">
                  <c:v>9.6046680027117191</c:v>
                </c:pt>
                <c:pt idx="26">
                  <c:v>9.0249390032967529</c:v>
                </c:pt>
                <c:pt idx="27">
                  <c:v>5.9252636874072611</c:v>
                </c:pt>
                <c:pt idx="28">
                  <c:v>10.641958184581227</c:v>
                </c:pt>
                <c:pt idx="29">
                  <c:v>9.6012537948565146</c:v>
                </c:pt>
                <c:pt idx="30">
                  <c:v>4.593619816640313</c:v>
                </c:pt>
                <c:pt idx="31">
                  <c:v>5.0036810193253753</c:v>
                </c:pt>
                <c:pt idx="32">
                  <c:v>7.4297212345225336</c:v>
                </c:pt>
                <c:pt idx="33">
                  <c:v>8.3211933316503437</c:v>
                </c:pt>
                <c:pt idx="34">
                  <c:v>21.912917141406037</c:v>
                </c:pt>
                <c:pt idx="35">
                  <c:v>6.6936834403455556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268-42CF-A8F6-6A660FC0DC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22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 dirty="0"/>
                  <a:t>material price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49578373015873"/>
          <c:y val="0.7144228070175439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 dirty="0"/>
              <a:t>Logistics Service Provider: Fresh-Route Logistics</a:t>
            </a:r>
          </a:p>
        </c:rich>
      </c:tx>
      <c:layout>
        <c:manualLayout>
          <c:xMode val="edge"/>
          <c:yMode val="edge"/>
          <c:x val="0.15101587301587299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Logistics!$H$2</c:f>
              <c:strCache>
                <c:ptCount val="1"/>
                <c:pt idx="0">
                  <c:v>Env. perf. (mean=70, std dev=10)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Logistics!$H$3:$H$38</c:f>
              <c:numCache>
                <c:formatCode>0.0</c:formatCode>
                <c:ptCount val="36"/>
                <c:pt idx="0">
                  <c:v>65.146506291996573</c:v>
                </c:pt>
                <c:pt idx="1">
                  <c:v>67.549639808202471</c:v>
                </c:pt>
                <c:pt idx="2">
                  <c:v>81.80148596827766</c:v>
                </c:pt>
                <c:pt idx="3">
                  <c:v>66.741612299858019</c:v>
                </c:pt>
                <c:pt idx="4">
                  <c:v>74.267203776944825</c:v>
                </c:pt>
                <c:pt idx="5">
                  <c:v>79.599035745054337</c:v>
                </c:pt>
                <c:pt idx="6">
                  <c:v>77.057524048101214</c:v>
                </c:pt>
                <c:pt idx="7">
                  <c:v>79.839929848129572</c:v>
                </c:pt>
                <c:pt idx="8">
                  <c:v>77.628271606183475</c:v>
                </c:pt>
                <c:pt idx="9">
                  <c:v>64.335674544627835</c:v>
                </c:pt>
                <c:pt idx="10">
                  <c:v>72.969166294460649</c:v>
                </c:pt>
                <c:pt idx="11">
                  <c:v>59.5572168637039</c:v>
                </c:pt>
                <c:pt idx="12">
                  <c:v>65.352409090894994</c:v>
                </c:pt>
                <c:pt idx="13">
                  <c:v>50</c:v>
                </c:pt>
                <c:pt idx="14">
                  <c:v>84.630697711610964</c:v>
                </c:pt>
                <c:pt idx="15">
                  <c:v>67.965299212190004</c:v>
                </c:pt>
                <c:pt idx="16">
                  <c:v>80.173197539500293</c:v>
                </c:pt>
                <c:pt idx="17">
                  <c:v>79.270707134674311</c:v>
                </c:pt>
                <c:pt idx="18">
                  <c:v>55.091234873464401</c:v>
                </c:pt>
                <c:pt idx="19">
                  <c:v>69.961593943749534</c:v>
                </c:pt>
                <c:pt idx="20">
                  <c:v>72.030109202453389</c:v>
                </c:pt>
                <c:pt idx="21">
                  <c:v>90.443979718546458</c:v>
                </c:pt>
                <c:pt idx="22">
                  <c:v>67.302899033604092</c:v>
                </c:pt>
                <c:pt idx="23">
                  <c:v>80.88518230770147</c:v>
                </c:pt>
                <c:pt idx="24">
                  <c:v>79.828799453075348</c:v>
                </c:pt>
                <c:pt idx="25">
                  <c:v>65.776061979370098</c:v>
                </c:pt>
                <c:pt idx="26">
                  <c:v>77.354947543939787</c:v>
                </c:pt>
                <c:pt idx="27">
                  <c:v>64.237537512966867</c:v>
                </c:pt>
                <c:pt idx="28">
                  <c:v>72.012477796796503</c:v>
                </c:pt>
                <c:pt idx="29">
                  <c:v>81.523738662719822</c:v>
                </c:pt>
                <c:pt idx="30">
                  <c:v>64.73271839898274</c:v>
                </c:pt>
                <c:pt idx="31">
                  <c:v>75.457507858219614</c:v>
                </c:pt>
                <c:pt idx="32">
                  <c:v>82.881802268924929</c:v>
                </c:pt>
                <c:pt idx="33">
                  <c:v>69.471229451199619</c:v>
                </c:pt>
                <c:pt idx="34">
                  <c:v>71.359844740738836</c:v>
                </c:pt>
                <c:pt idx="35">
                  <c:v>58.843214621682442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29F-451B-BEB3-0BC1E428418F}"/>
            </c:ext>
          </c:extLst>
        </c:ser>
        <c:ser>
          <c:idx val="2"/>
          <c:order val="2"/>
          <c:tx>
            <c:strRef>
              <c:f>Logistics!$I$2</c:f>
              <c:strCache>
                <c:ptCount val="1"/>
                <c:pt idx="0">
                  <c:v>Social perf. (mean=70, std dev=10)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Logistics!$I$3:$I$38</c:f>
              <c:numCache>
                <c:formatCode>0.0</c:formatCode>
                <c:ptCount val="36"/>
                <c:pt idx="0">
                  <c:v>79.038984802907876</c:v>
                </c:pt>
                <c:pt idx="1">
                  <c:v>62.121669529241544</c:v>
                </c:pt>
                <c:pt idx="2">
                  <c:v>90.51433000337309</c:v>
                </c:pt>
                <c:pt idx="3">
                  <c:v>70.339921614616173</c:v>
                </c:pt>
                <c:pt idx="4">
                  <c:v>71.225840391903148</c:v>
                </c:pt>
                <c:pt idx="5">
                  <c:v>65.04642685786412</c:v>
                </c:pt>
                <c:pt idx="6">
                  <c:v>85.654319624869018</c:v>
                </c:pt>
                <c:pt idx="7">
                  <c:v>82.979220485136139</c:v>
                </c:pt>
                <c:pt idx="8">
                  <c:v>65.759505220827108</c:v>
                </c:pt>
                <c:pt idx="9">
                  <c:v>63.062691620246198</c:v>
                </c:pt>
                <c:pt idx="10">
                  <c:v>64.936617131419979</c:v>
                </c:pt>
                <c:pt idx="11">
                  <c:v>69.39117331904707</c:v>
                </c:pt>
                <c:pt idx="12">
                  <c:v>85.88572570167635</c:v>
                </c:pt>
                <c:pt idx="13">
                  <c:v>65.705548967261763</c:v>
                </c:pt>
                <c:pt idx="14">
                  <c:v>74.416327197817637</c:v>
                </c:pt>
                <c:pt idx="15">
                  <c:v>72.307297706839094</c:v>
                </c:pt>
                <c:pt idx="16">
                  <c:v>74.429280189248246</c:v>
                </c:pt>
                <c:pt idx="17">
                  <c:v>92.486600547315732</c:v>
                </c:pt>
                <c:pt idx="18">
                  <c:v>60.210126503384409</c:v>
                </c:pt>
                <c:pt idx="19">
                  <c:v>68.062608486869934</c:v>
                </c:pt>
                <c:pt idx="20">
                  <c:v>72.826717825041897</c:v>
                </c:pt>
                <c:pt idx="21">
                  <c:v>84.525929144718759</c:v>
                </c:pt>
                <c:pt idx="22">
                  <c:v>69.78637479369776</c:v>
                </c:pt>
                <c:pt idx="23">
                  <c:v>68.954446261989176</c:v>
                </c:pt>
                <c:pt idx="24">
                  <c:v>85.107242676982139</c:v>
                </c:pt>
                <c:pt idx="25">
                  <c:v>75.22990300834644</c:v>
                </c:pt>
                <c:pt idx="26">
                  <c:v>57.661328058635412</c:v>
                </c:pt>
                <c:pt idx="27">
                  <c:v>82.397696299066595</c:v>
                </c:pt>
                <c:pt idx="28">
                  <c:v>71.980470528840414</c:v>
                </c:pt>
                <c:pt idx="29">
                  <c:v>68.250885857097117</c:v>
                </c:pt>
                <c:pt idx="30">
                  <c:v>76.484805056080418</c:v>
                </c:pt>
                <c:pt idx="31">
                  <c:v>51.132729613982804</c:v>
                </c:pt>
                <c:pt idx="32">
                  <c:v>88.354302823924201</c:v>
                </c:pt>
                <c:pt idx="33">
                  <c:v>50</c:v>
                </c:pt>
                <c:pt idx="34">
                  <c:v>70.782419750386637</c:v>
                </c:pt>
                <c:pt idx="35">
                  <c:v>58.306576923234374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29F-451B-BEB3-0BC1E42841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Logistics!$G$2</c:f>
              <c:strCache>
                <c:ptCount val="1"/>
                <c:pt idx="0">
                  <c:v>Logistics price (mean=7, std dev=2)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Logistics!$G$3:$G$38</c:f>
              <c:numCache>
                <c:formatCode>0.0</c:formatCode>
                <c:ptCount val="36"/>
                <c:pt idx="0">
                  <c:v>5.3051161536648017</c:v>
                </c:pt>
                <c:pt idx="1">
                  <c:v>9.4255182572181333</c:v>
                </c:pt>
                <c:pt idx="2">
                  <c:v>5.9909838847442884</c:v>
                </c:pt>
                <c:pt idx="3">
                  <c:v>7.2634572648239422</c:v>
                </c:pt>
                <c:pt idx="4">
                  <c:v>5.2324268824253499</c:v>
                </c:pt>
                <c:pt idx="5">
                  <c:v>8.5175086458909224</c:v>
                </c:pt>
                <c:pt idx="6">
                  <c:v>7.1245785544803457</c:v>
                </c:pt>
                <c:pt idx="7">
                  <c:v>5.8237298764224592</c:v>
                </c:pt>
                <c:pt idx="8">
                  <c:v>5.3601185010935914</c:v>
                </c:pt>
                <c:pt idx="9">
                  <c:v>4.0038757693942664</c:v>
                </c:pt>
                <c:pt idx="10">
                  <c:v>7.8919431926918033</c:v>
                </c:pt>
                <c:pt idx="11">
                  <c:v>5.7565330567685118</c:v>
                </c:pt>
                <c:pt idx="12">
                  <c:v>10.603265487478096</c:v>
                </c:pt>
                <c:pt idx="13">
                  <c:v>8.8170418018018015</c:v>
                </c:pt>
                <c:pt idx="14">
                  <c:v>4.2041618112514776</c:v>
                </c:pt>
                <c:pt idx="15">
                  <c:v>8.7780382122878251</c:v>
                </c:pt>
                <c:pt idx="16">
                  <c:v>6.0232290187830442</c:v>
                </c:pt>
                <c:pt idx="17">
                  <c:v>5.9648681522661597</c:v>
                </c:pt>
                <c:pt idx="18">
                  <c:v>9.7059751801644332</c:v>
                </c:pt>
                <c:pt idx="19">
                  <c:v>8.1103025899460501</c:v>
                </c:pt>
                <c:pt idx="20">
                  <c:v>7.3134827281228212</c:v>
                </c:pt>
                <c:pt idx="21">
                  <c:v>5.6383977637525362</c:v>
                </c:pt>
                <c:pt idx="22">
                  <c:v>3.3975988260262131</c:v>
                </c:pt>
                <c:pt idx="23">
                  <c:v>7.9602375104408791</c:v>
                </c:pt>
                <c:pt idx="24">
                  <c:v>9.5164649492117022</c:v>
                </c:pt>
                <c:pt idx="25">
                  <c:v>12.114755120448971</c:v>
                </c:pt>
                <c:pt idx="26">
                  <c:v>7.1926941532352915</c:v>
                </c:pt>
                <c:pt idx="27">
                  <c:v>4.3343201851526132</c:v>
                </c:pt>
                <c:pt idx="28">
                  <c:v>5.9939759110644912</c:v>
                </c:pt>
                <c:pt idx="29">
                  <c:v>7.4739803983309718</c:v>
                </c:pt>
                <c:pt idx="30">
                  <c:v>6.0986331911813432</c:v>
                </c:pt>
                <c:pt idx="31">
                  <c:v>7.2309747899893884</c:v>
                </c:pt>
                <c:pt idx="32">
                  <c:v>4.9699694954090052</c:v>
                </c:pt>
                <c:pt idx="33">
                  <c:v>8.7609865770134867</c:v>
                </c:pt>
                <c:pt idx="34">
                  <c:v>7.323050011791528</c:v>
                </c:pt>
                <c:pt idx="35">
                  <c:v>6.9819062310280762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29F-451B-BEB3-0BC1E42841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7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 baseline="0"/>
                  <a:t>logistics price</a:t>
                </a:r>
                <a:endParaRPr lang="en-CA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CA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49578373015873"/>
          <c:y val="0.71813625730994135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Logistics Service Provider: Crate &amp; Freight Co.</a:t>
            </a:r>
          </a:p>
        </c:rich>
      </c:tx>
      <c:layout>
        <c:manualLayout>
          <c:xMode val="edge"/>
          <c:yMode val="edge"/>
          <c:x val="0.16490476190476192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Logistics!$M$2</c:f>
              <c:strCache>
                <c:ptCount val="1"/>
                <c:pt idx="0">
                  <c:v>Env. perf. (mean=75, std dev=5)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Logistics!$M$3:$M$38</c:f>
              <c:numCache>
                <c:formatCode>0.0</c:formatCode>
                <c:ptCount val="36"/>
                <c:pt idx="0">
                  <c:v>81.203284359838008</c:v>
                </c:pt>
                <c:pt idx="1">
                  <c:v>69.4484614817449</c:v>
                </c:pt>
                <c:pt idx="2">
                  <c:v>76.641226381800664</c:v>
                </c:pt>
                <c:pt idx="3">
                  <c:v>79.174389363544464</c:v>
                </c:pt>
                <c:pt idx="4">
                  <c:v>73.379052287095575</c:v>
                </c:pt>
                <c:pt idx="5">
                  <c:v>69.673730931386672</c:v>
                </c:pt>
                <c:pt idx="6">
                  <c:v>77.26397494285024</c:v>
                </c:pt>
                <c:pt idx="7">
                  <c:v>75.803836822642495</c:v>
                </c:pt>
                <c:pt idx="8">
                  <c:v>78.443150546410635</c:v>
                </c:pt>
                <c:pt idx="9">
                  <c:v>80.626189237081746</c:v>
                </c:pt>
                <c:pt idx="10">
                  <c:v>68.639867292575914</c:v>
                </c:pt>
                <c:pt idx="11">
                  <c:v>75.383766423353819</c:v>
                </c:pt>
                <c:pt idx="12">
                  <c:v>82.053104992603693</c:v>
                </c:pt>
                <c:pt idx="13">
                  <c:v>69.877322508955629</c:v>
                </c:pt>
                <c:pt idx="14">
                  <c:v>81.593189852566283</c:v>
                </c:pt>
                <c:pt idx="15">
                  <c:v>76.722586840059307</c:v>
                </c:pt>
                <c:pt idx="16">
                  <c:v>78.85343928872777</c:v>
                </c:pt>
                <c:pt idx="17">
                  <c:v>79.543673700357758</c:v>
                </c:pt>
                <c:pt idx="18">
                  <c:v>74.579475584200082</c:v>
                </c:pt>
                <c:pt idx="19">
                  <c:v>77.99257267485271</c:v>
                </c:pt>
                <c:pt idx="20">
                  <c:v>75.07488030442525</c:v>
                </c:pt>
                <c:pt idx="21">
                  <c:v>76.367281227787998</c:v>
                </c:pt>
                <c:pt idx="22">
                  <c:v>73.366629585241782</c:v>
                </c:pt>
                <c:pt idx="23">
                  <c:v>74.945780074983375</c:v>
                </c:pt>
                <c:pt idx="24">
                  <c:v>71.461820464660534</c:v>
                </c:pt>
                <c:pt idx="25">
                  <c:v>73.31569366236306</c:v>
                </c:pt>
                <c:pt idx="26">
                  <c:v>76.654562174935137</c:v>
                </c:pt>
                <c:pt idx="27">
                  <c:v>71.525684078745073</c:v>
                </c:pt>
                <c:pt idx="28">
                  <c:v>71.90388444631256</c:v>
                </c:pt>
                <c:pt idx="29">
                  <c:v>75.214697999031131</c:v>
                </c:pt>
                <c:pt idx="30">
                  <c:v>77.480624188738233</c:v>
                </c:pt>
                <c:pt idx="31">
                  <c:v>70.837231323187652</c:v>
                </c:pt>
                <c:pt idx="32">
                  <c:v>70.457845954287933</c:v>
                </c:pt>
                <c:pt idx="33">
                  <c:v>70.446912369586528</c:v>
                </c:pt>
                <c:pt idx="34">
                  <c:v>81.136473237405468</c:v>
                </c:pt>
                <c:pt idx="35">
                  <c:v>76.357816963377971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24D-43C9-B4E4-546ADB833679}"/>
            </c:ext>
          </c:extLst>
        </c:ser>
        <c:ser>
          <c:idx val="2"/>
          <c:order val="2"/>
          <c:tx>
            <c:strRef>
              <c:f>Logistics!$N$2</c:f>
              <c:strCache>
                <c:ptCount val="1"/>
                <c:pt idx="0">
                  <c:v>Social perf. (mean=75, std dev=5)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Logistics!$N$3:$N$38</c:f>
              <c:numCache>
                <c:formatCode>0.0</c:formatCode>
                <c:ptCount val="36"/>
                <c:pt idx="0">
                  <c:v>72.086999738350656</c:v>
                </c:pt>
                <c:pt idx="1">
                  <c:v>74.623360228011407</c:v>
                </c:pt>
                <c:pt idx="2">
                  <c:v>68.018289543525782</c:v>
                </c:pt>
                <c:pt idx="3">
                  <c:v>75.416518013243703</c:v>
                </c:pt>
                <c:pt idx="4">
                  <c:v>70.258121146098858</c:v>
                </c:pt>
                <c:pt idx="5">
                  <c:v>73.624245940103577</c:v>
                </c:pt>
                <c:pt idx="6">
                  <c:v>68.74385720056614</c:v>
                </c:pt>
                <c:pt idx="7">
                  <c:v>73.902538505239576</c:v>
                </c:pt>
                <c:pt idx="8">
                  <c:v>74.987511126901381</c:v>
                </c:pt>
                <c:pt idx="9">
                  <c:v>73.073483034252774</c:v>
                </c:pt>
                <c:pt idx="10">
                  <c:v>72.311196525119712</c:v>
                </c:pt>
                <c:pt idx="11">
                  <c:v>76.610088522622618</c:v>
                </c:pt>
                <c:pt idx="12">
                  <c:v>78.293953972672625</c:v>
                </c:pt>
                <c:pt idx="13">
                  <c:v>69.614494819034022</c:v>
                </c:pt>
                <c:pt idx="14">
                  <c:v>73.316142251254036</c:v>
                </c:pt>
                <c:pt idx="15">
                  <c:v>77.945835452333512</c:v>
                </c:pt>
                <c:pt idx="16">
                  <c:v>79.399030486624767</c:v>
                </c:pt>
                <c:pt idx="17">
                  <c:v>70.680717653279586</c:v>
                </c:pt>
                <c:pt idx="18">
                  <c:v>79.171151523295237</c:v>
                </c:pt>
                <c:pt idx="19">
                  <c:v>70.984993631079845</c:v>
                </c:pt>
                <c:pt idx="20">
                  <c:v>85.836149325349311</c:v>
                </c:pt>
                <c:pt idx="21">
                  <c:v>78.215415025256974</c:v>
                </c:pt>
                <c:pt idx="22">
                  <c:v>74.92025914986408</c:v>
                </c:pt>
                <c:pt idx="23">
                  <c:v>74.906968392705465</c:v>
                </c:pt>
                <c:pt idx="24">
                  <c:v>77.291065945078202</c:v>
                </c:pt>
                <c:pt idx="25">
                  <c:v>73.862878927744248</c:v>
                </c:pt>
                <c:pt idx="26">
                  <c:v>83.091894335906161</c:v>
                </c:pt>
                <c:pt idx="27">
                  <c:v>84.986367043288041</c:v>
                </c:pt>
                <c:pt idx="28">
                  <c:v>75.491476200951922</c:v>
                </c:pt>
                <c:pt idx="29">
                  <c:v>70.822151286506156</c:v>
                </c:pt>
                <c:pt idx="30">
                  <c:v>82.3754717894804</c:v>
                </c:pt>
                <c:pt idx="31">
                  <c:v>80.883390447270941</c:v>
                </c:pt>
                <c:pt idx="32">
                  <c:v>81.34207848202621</c:v>
                </c:pt>
                <c:pt idx="33">
                  <c:v>69.199575323366062</c:v>
                </c:pt>
                <c:pt idx="34">
                  <c:v>81.873978755830294</c:v>
                </c:pt>
                <c:pt idx="35">
                  <c:v>75.054478174784521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24D-43C9-B4E4-546ADB8336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Logistics!$L$2</c:f>
              <c:strCache>
                <c:ptCount val="1"/>
                <c:pt idx="0">
                  <c:v>Logistics price (mean=7.5, std dev=1)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Logistics!$L$3:$L$38</c:f>
              <c:numCache>
                <c:formatCode>0.0</c:formatCode>
                <c:ptCount val="36"/>
                <c:pt idx="0">
                  <c:v>8.4962229469475332</c:v>
                </c:pt>
                <c:pt idx="1">
                  <c:v>7.2520230180396581</c:v>
                </c:pt>
                <c:pt idx="2">
                  <c:v>7.2475812168272036</c:v>
                </c:pt>
                <c:pt idx="3">
                  <c:v>5.6450309185516847</c:v>
                </c:pt>
                <c:pt idx="4">
                  <c:v>9.5203467052334982</c:v>
                </c:pt>
                <c:pt idx="5">
                  <c:v>7.0503442532021383</c:v>
                </c:pt>
                <c:pt idx="6">
                  <c:v>6.1297553499871</c:v>
                </c:pt>
                <c:pt idx="7">
                  <c:v>6.5789516117086597</c:v>
                </c:pt>
                <c:pt idx="8">
                  <c:v>7.021015193747596</c:v>
                </c:pt>
                <c:pt idx="9">
                  <c:v>8.572333838957725</c:v>
                </c:pt>
                <c:pt idx="10">
                  <c:v>7.8868102900271468</c:v>
                </c:pt>
                <c:pt idx="11">
                  <c:v>7.8101267013241138</c:v>
                </c:pt>
                <c:pt idx="12">
                  <c:v>9.392784651009114</c:v>
                </c:pt>
                <c:pt idx="13">
                  <c:v>7.2132553853882913</c:v>
                </c:pt>
                <c:pt idx="14">
                  <c:v>7.9922698264689167</c:v>
                </c:pt>
                <c:pt idx="15">
                  <c:v>8.4779667600523663</c:v>
                </c:pt>
                <c:pt idx="16">
                  <c:v>8.1774190817937171</c:v>
                </c:pt>
                <c:pt idx="17">
                  <c:v>7.7137280884911545</c:v>
                </c:pt>
                <c:pt idx="18">
                  <c:v>7.391600592601872</c:v>
                </c:pt>
                <c:pt idx="19">
                  <c:v>7.0774299607439772</c:v>
                </c:pt>
                <c:pt idx="20">
                  <c:v>6.6617054513409855</c:v>
                </c:pt>
                <c:pt idx="21">
                  <c:v>7.3105846937066419</c:v>
                </c:pt>
                <c:pt idx="22">
                  <c:v>7.5812144877425762</c:v>
                </c:pt>
                <c:pt idx="23">
                  <c:v>8.4991717816270658</c:v>
                </c:pt>
                <c:pt idx="24">
                  <c:v>8.6285038694134109</c:v>
                </c:pt>
                <c:pt idx="25">
                  <c:v>8.5515684155507206</c:v>
                </c:pt>
                <c:pt idx="26">
                  <c:v>7.4719953092279541</c:v>
                </c:pt>
                <c:pt idx="27">
                  <c:v>6.8247349927779455</c:v>
                </c:pt>
                <c:pt idx="28">
                  <c:v>6.8200954549390103</c:v>
                </c:pt>
                <c:pt idx="29">
                  <c:v>5.5</c:v>
                </c:pt>
                <c:pt idx="30">
                  <c:v>9.2527844291260912</c:v>
                </c:pt>
                <c:pt idx="31">
                  <c:v>7.5346552295835743</c:v>
                </c:pt>
                <c:pt idx="32">
                  <c:v>7.710968297011922</c:v>
                </c:pt>
                <c:pt idx="33">
                  <c:v>8.089548357994083</c:v>
                </c:pt>
                <c:pt idx="34">
                  <c:v>6.6159272179983812</c:v>
                </c:pt>
                <c:pt idx="35">
                  <c:v>5.6924503463010732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24D-43C9-B4E4-546ADB8336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7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logistics</a:t>
                </a:r>
                <a:r>
                  <a:rPr lang="en-CA" baseline="0"/>
                  <a:t> price</a:t>
                </a:r>
                <a:endParaRPr lang="en-CA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CA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0865823412698412"/>
          <c:y val="0.71813625730994135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Logistics Service Provider: Swift-Bite Transport</a:t>
            </a:r>
          </a:p>
        </c:rich>
      </c:tx>
      <c:layout>
        <c:manualLayout>
          <c:xMode val="edge"/>
          <c:yMode val="edge"/>
          <c:x val="0.15860515873015876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Logistics!$R$2</c:f>
              <c:strCache>
                <c:ptCount val="1"/>
                <c:pt idx="0">
                  <c:v>Env. perf. (mean=90, std dev=3)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Logistics!$R$3:$R$38</c:f>
              <c:numCache>
                <c:formatCode>0.0</c:formatCode>
                <c:ptCount val="36"/>
                <c:pt idx="0">
                  <c:v>86.635580664802248</c:v>
                </c:pt>
                <c:pt idx="1">
                  <c:v>88.725203348110725</c:v>
                </c:pt>
                <c:pt idx="2">
                  <c:v>92.435679191137822</c:v>
                </c:pt>
                <c:pt idx="3">
                  <c:v>89.552472602780739</c:v>
                </c:pt>
                <c:pt idx="4">
                  <c:v>85.168876071967915</c:v>
                </c:pt>
                <c:pt idx="5">
                  <c:v>92.268807104368207</c:v>
                </c:pt>
                <c:pt idx="6">
                  <c:v>85.990666005475703</c:v>
                </c:pt>
                <c:pt idx="7">
                  <c:v>88.407937005700177</c:v>
                </c:pt>
                <c:pt idx="8">
                  <c:v>91.711137569644592</c:v>
                </c:pt>
                <c:pt idx="9">
                  <c:v>90.446656039804253</c:v>
                </c:pt>
                <c:pt idx="10">
                  <c:v>90.940939900784699</c:v>
                </c:pt>
                <c:pt idx="11">
                  <c:v>88.155447656478529</c:v>
                </c:pt>
                <c:pt idx="12">
                  <c:v>86.62326307609419</c:v>
                </c:pt>
                <c:pt idx="13">
                  <c:v>94.270303228169766</c:v>
                </c:pt>
                <c:pt idx="14">
                  <c:v>90.451490995528474</c:v>
                </c:pt>
                <c:pt idx="15">
                  <c:v>85.270825478883751</c:v>
                </c:pt>
                <c:pt idx="16">
                  <c:v>88.590646875852016</c:v>
                </c:pt>
                <c:pt idx="17">
                  <c:v>86.007849967515625</c:v>
                </c:pt>
                <c:pt idx="18">
                  <c:v>92.729673280850236</c:v>
                </c:pt>
                <c:pt idx="19">
                  <c:v>88.553718759051819</c:v>
                </c:pt>
                <c:pt idx="20">
                  <c:v>88.984979813598741</c:v>
                </c:pt>
                <c:pt idx="21">
                  <c:v>84</c:v>
                </c:pt>
                <c:pt idx="22">
                  <c:v>94.118678580383076</c:v>
                </c:pt>
                <c:pt idx="23">
                  <c:v>93.82644931503242</c:v>
                </c:pt>
                <c:pt idx="24">
                  <c:v>86.940194180508016</c:v>
                </c:pt>
                <c:pt idx="25">
                  <c:v>90.207824441763179</c:v>
                </c:pt>
                <c:pt idx="26">
                  <c:v>89.796533936307284</c:v>
                </c:pt>
                <c:pt idx="27">
                  <c:v>86.87261973418245</c:v>
                </c:pt>
                <c:pt idx="28">
                  <c:v>87.00731991846429</c:v>
                </c:pt>
                <c:pt idx="29">
                  <c:v>91.127686132021125</c:v>
                </c:pt>
                <c:pt idx="30">
                  <c:v>90.485473714034768</c:v>
                </c:pt>
                <c:pt idx="31">
                  <c:v>88.367596714542771</c:v>
                </c:pt>
                <c:pt idx="32">
                  <c:v>88.709284465140399</c:v>
                </c:pt>
                <c:pt idx="33">
                  <c:v>85.487377399922622</c:v>
                </c:pt>
                <c:pt idx="34">
                  <c:v>86.574797083810196</c:v>
                </c:pt>
                <c:pt idx="35">
                  <c:v>89.896261379584502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F99-4F73-8497-BC9475E252FD}"/>
            </c:ext>
          </c:extLst>
        </c:ser>
        <c:ser>
          <c:idx val="2"/>
          <c:order val="2"/>
          <c:tx>
            <c:strRef>
              <c:f>Logistics!$S$2</c:f>
              <c:strCache>
                <c:ptCount val="1"/>
                <c:pt idx="0">
                  <c:v>Social perf. (mean=90, std dev=3)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Logistics!$S$3:$S$38</c:f>
              <c:numCache>
                <c:formatCode>0.0</c:formatCode>
                <c:ptCount val="36"/>
                <c:pt idx="0">
                  <c:v>89.829444992051634</c:v>
                </c:pt>
                <c:pt idx="1">
                  <c:v>88.809538262268916</c:v>
                </c:pt>
                <c:pt idx="2">
                  <c:v>88.014532950132363</c:v>
                </c:pt>
                <c:pt idx="3">
                  <c:v>93.042375859722455</c:v>
                </c:pt>
                <c:pt idx="4">
                  <c:v>88.938515640477249</c:v>
                </c:pt>
                <c:pt idx="5">
                  <c:v>94.040411411420308</c:v>
                </c:pt>
                <c:pt idx="6">
                  <c:v>90.303964526332777</c:v>
                </c:pt>
                <c:pt idx="7">
                  <c:v>91.218733165295745</c:v>
                </c:pt>
                <c:pt idx="8">
                  <c:v>89.080678262924664</c:v>
                </c:pt>
                <c:pt idx="9">
                  <c:v>88.731248659447459</c:v>
                </c:pt>
                <c:pt idx="10">
                  <c:v>90.186467300867307</c:v>
                </c:pt>
                <c:pt idx="11">
                  <c:v>92.653653884746745</c:v>
                </c:pt>
                <c:pt idx="12">
                  <c:v>86.350608123130343</c:v>
                </c:pt>
                <c:pt idx="13">
                  <c:v>91.967817917644382</c:v>
                </c:pt>
                <c:pt idx="14">
                  <c:v>90.508533934736448</c:v>
                </c:pt>
                <c:pt idx="15">
                  <c:v>84</c:v>
                </c:pt>
                <c:pt idx="16">
                  <c:v>86.753514826434014</c:v>
                </c:pt>
                <c:pt idx="17">
                  <c:v>87.736644603412458</c:v>
                </c:pt>
                <c:pt idx="18">
                  <c:v>90.285946072512573</c:v>
                </c:pt>
                <c:pt idx="19">
                  <c:v>86.377046577440765</c:v>
                </c:pt>
                <c:pt idx="20">
                  <c:v>92.139367869170016</c:v>
                </c:pt>
                <c:pt idx="21">
                  <c:v>89.658992524680997</c:v>
                </c:pt>
                <c:pt idx="22">
                  <c:v>95.722115063554511</c:v>
                </c:pt>
                <c:pt idx="23">
                  <c:v>86.489035933318817</c:v>
                </c:pt>
                <c:pt idx="24">
                  <c:v>93.61708291756058</c:v>
                </c:pt>
                <c:pt idx="25">
                  <c:v>92.328334543669328</c:v>
                </c:pt>
                <c:pt idx="26">
                  <c:v>92.925430987187852</c:v>
                </c:pt>
                <c:pt idx="27">
                  <c:v>88.378875450504879</c:v>
                </c:pt>
                <c:pt idx="28">
                  <c:v>91.936887627475159</c:v>
                </c:pt>
                <c:pt idx="29">
                  <c:v>90.934539842558593</c:v>
                </c:pt>
                <c:pt idx="30">
                  <c:v>89.856466137058305</c:v>
                </c:pt>
                <c:pt idx="31">
                  <c:v>89.899864950364545</c:v>
                </c:pt>
                <c:pt idx="32">
                  <c:v>92.892273439546273</c:v>
                </c:pt>
                <c:pt idx="33">
                  <c:v>91.291848560644723</c:v>
                </c:pt>
                <c:pt idx="34">
                  <c:v>95.123022279397418</c:v>
                </c:pt>
                <c:pt idx="35">
                  <c:v>92.463727049350808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F99-4F73-8497-BC9475E252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Logistics!$Q$2</c:f>
              <c:strCache>
                <c:ptCount val="1"/>
                <c:pt idx="0">
                  <c:v>Logistics price (mean=9, std dev=1.5)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Logistics!$Q$3:$Q$38</c:f>
              <c:numCache>
                <c:formatCode>0.0</c:formatCode>
                <c:ptCount val="36"/>
                <c:pt idx="0">
                  <c:v>8.6489611060063218</c:v>
                </c:pt>
                <c:pt idx="1">
                  <c:v>9.2537244094418849</c:v>
                </c:pt>
                <c:pt idx="2">
                  <c:v>8.5336006261695623</c:v>
                </c:pt>
                <c:pt idx="3">
                  <c:v>11.506825455527373</c:v>
                </c:pt>
                <c:pt idx="4">
                  <c:v>8.3925324368485956</c:v>
                </c:pt>
                <c:pt idx="5">
                  <c:v>9.566387424208342</c:v>
                </c:pt>
                <c:pt idx="6">
                  <c:v>8.1252109281809837</c:v>
                </c:pt>
                <c:pt idx="7">
                  <c:v>11.399377189334619</c:v>
                </c:pt>
                <c:pt idx="8">
                  <c:v>10.46985075422598</c:v>
                </c:pt>
                <c:pt idx="9">
                  <c:v>8.7203124251189994</c:v>
                </c:pt>
                <c:pt idx="10">
                  <c:v>7.063217159376423</c:v>
                </c:pt>
                <c:pt idx="11">
                  <c:v>9.055686365568052</c:v>
                </c:pt>
                <c:pt idx="12">
                  <c:v>8.5574206657338063</c:v>
                </c:pt>
                <c:pt idx="13">
                  <c:v>10.799297150354416</c:v>
                </c:pt>
                <c:pt idx="14">
                  <c:v>9.5508381630573833</c:v>
                </c:pt>
                <c:pt idx="15">
                  <c:v>11.00656704195266</c:v>
                </c:pt>
                <c:pt idx="16">
                  <c:v>9.5778249193649412</c:v>
                </c:pt>
                <c:pt idx="17">
                  <c:v>7.0447060121408143</c:v>
                </c:pt>
                <c:pt idx="18">
                  <c:v>10.820864037490731</c:v>
                </c:pt>
                <c:pt idx="19">
                  <c:v>8.7488948983672383</c:v>
                </c:pt>
                <c:pt idx="20">
                  <c:v>9.1571384395831092</c:v>
                </c:pt>
                <c:pt idx="21">
                  <c:v>10.278952190899908</c:v>
                </c:pt>
                <c:pt idx="22">
                  <c:v>10.744917351388793</c:v>
                </c:pt>
                <c:pt idx="23">
                  <c:v>8.3925035668245194</c:v>
                </c:pt>
                <c:pt idx="24">
                  <c:v>9.1400228921290179</c:v>
                </c:pt>
                <c:pt idx="25">
                  <c:v>8.2753427779172046</c:v>
                </c:pt>
                <c:pt idx="26">
                  <c:v>9.6604447471505797</c:v>
                </c:pt>
                <c:pt idx="27">
                  <c:v>9.8738947493569231</c:v>
                </c:pt>
                <c:pt idx="28">
                  <c:v>9.1449416633877956</c:v>
                </c:pt>
                <c:pt idx="29">
                  <c:v>9.0316281167915058</c:v>
                </c:pt>
                <c:pt idx="30">
                  <c:v>8.9216246943423361</c:v>
                </c:pt>
                <c:pt idx="31">
                  <c:v>10.931193828839099</c:v>
                </c:pt>
                <c:pt idx="32">
                  <c:v>10.16836984115335</c:v>
                </c:pt>
                <c:pt idx="33">
                  <c:v>9.2111078283372301</c:v>
                </c:pt>
                <c:pt idx="34">
                  <c:v>9.9822353288789891</c:v>
                </c:pt>
                <c:pt idx="35">
                  <c:v>9.4759147265375141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F99-4F73-8497-BC9475E252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7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logistics price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495778652668416"/>
          <c:y val="0.69956911636045493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Logistics Service Provider: Daily-Haul Distribution</a:t>
            </a:r>
          </a:p>
        </c:rich>
      </c:tx>
      <c:layout>
        <c:manualLayout>
          <c:xMode val="edge"/>
          <c:yMode val="edge"/>
          <c:x val="0.13638293650793651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Logistics!$W$2</c:f>
              <c:strCache>
                <c:ptCount val="1"/>
                <c:pt idx="0">
                  <c:v>Env. perf. (mean=92, std dev=7)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Logistics!$W$3:$W$38</c:f>
              <c:numCache>
                <c:formatCode>0.0</c:formatCode>
                <c:ptCount val="36"/>
                <c:pt idx="0">
                  <c:v>86.59293671179519</c:v>
                </c:pt>
                <c:pt idx="1">
                  <c:v>96.828726224795503</c:v>
                </c:pt>
                <c:pt idx="2">
                  <c:v>107.15471807734443</c:v>
                </c:pt>
                <c:pt idx="3">
                  <c:v>100.62166915174613</c:v>
                </c:pt>
                <c:pt idx="4">
                  <c:v>97.034371135671648</c:v>
                </c:pt>
                <c:pt idx="5">
                  <c:v>92.028540799604556</c:v>
                </c:pt>
                <c:pt idx="6">
                  <c:v>96.094666449868853</c:v>
                </c:pt>
                <c:pt idx="7">
                  <c:v>92.720490466343506</c:v>
                </c:pt>
                <c:pt idx="8">
                  <c:v>91.977974175106553</c:v>
                </c:pt>
                <c:pt idx="9">
                  <c:v>99.920696323387858</c:v>
                </c:pt>
                <c:pt idx="10">
                  <c:v>78</c:v>
                </c:pt>
                <c:pt idx="11">
                  <c:v>92.636141596703354</c:v>
                </c:pt>
                <c:pt idx="12">
                  <c:v>86.286252909136564</c:v>
                </c:pt>
                <c:pt idx="13">
                  <c:v>88.713762349207073</c:v>
                </c:pt>
                <c:pt idx="14">
                  <c:v>97.668316395509521</c:v>
                </c:pt>
                <c:pt idx="15">
                  <c:v>97.097470120950149</c:v>
                </c:pt>
                <c:pt idx="16">
                  <c:v>86.776568825554932</c:v>
                </c:pt>
                <c:pt idx="17">
                  <c:v>92.747276229206634</c:v>
                </c:pt>
                <c:pt idx="18">
                  <c:v>100.29932100104791</c:v>
                </c:pt>
                <c:pt idx="19">
                  <c:v>84.20846112756513</c:v>
                </c:pt>
                <c:pt idx="20">
                  <c:v>92.694371007090751</c:v>
                </c:pt>
                <c:pt idx="21">
                  <c:v>84.103612285067797</c:v>
                </c:pt>
                <c:pt idx="22">
                  <c:v>98.697101573732766</c:v>
                </c:pt>
                <c:pt idx="23">
                  <c:v>112.28271548218841</c:v>
                </c:pt>
                <c:pt idx="24">
                  <c:v>83.657811889415498</c:v>
                </c:pt>
                <c:pt idx="25">
                  <c:v>95.92009593161994</c:v>
                </c:pt>
                <c:pt idx="26">
                  <c:v>81.274741452464866</c:v>
                </c:pt>
                <c:pt idx="27">
                  <c:v>87.378056797021927</c:v>
                </c:pt>
                <c:pt idx="28">
                  <c:v>96.908806987465653</c:v>
                </c:pt>
                <c:pt idx="29">
                  <c:v>85.53084006661355</c:v>
                </c:pt>
                <c:pt idx="30">
                  <c:v>86.083104292440098</c:v>
                </c:pt>
                <c:pt idx="31">
                  <c:v>84.66144587417152</c:v>
                </c:pt>
                <c:pt idx="32">
                  <c:v>105.50008254783094</c:v>
                </c:pt>
                <c:pt idx="33">
                  <c:v>99.852115418066177</c:v>
                </c:pt>
                <c:pt idx="34">
                  <c:v>95.250132957478641</c:v>
                </c:pt>
                <c:pt idx="35">
                  <c:v>104.83946547269407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20FB-4E4A-A4ED-03FBE4E33A46}"/>
            </c:ext>
          </c:extLst>
        </c:ser>
        <c:ser>
          <c:idx val="2"/>
          <c:order val="2"/>
          <c:tx>
            <c:strRef>
              <c:f>Logistics!$X$2</c:f>
              <c:strCache>
                <c:ptCount val="1"/>
                <c:pt idx="0">
                  <c:v>Social perf. (mean=92, std dev=7)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Logistics!$X$3:$X$38</c:f>
              <c:numCache>
                <c:formatCode>0.0</c:formatCode>
                <c:ptCount val="36"/>
                <c:pt idx="0">
                  <c:v>85.171528291540639</c:v>
                </c:pt>
                <c:pt idx="1">
                  <c:v>94.353123751320808</c:v>
                </c:pt>
                <c:pt idx="2">
                  <c:v>99.407906668792108</c:v>
                </c:pt>
                <c:pt idx="3">
                  <c:v>84.68884494878624</c:v>
                </c:pt>
                <c:pt idx="4">
                  <c:v>89.805952576620044</c:v>
                </c:pt>
                <c:pt idx="5">
                  <c:v>89.598602015354302</c:v>
                </c:pt>
                <c:pt idx="6">
                  <c:v>88.726107168704985</c:v>
                </c:pt>
                <c:pt idx="7">
                  <c:v>92.973997692910999</c:v>
                </c:pt>
                <c:pt idx="8">
                  <c:v>95.276262530222056</c:v>
                </c:pt>
                <c:pt idx="9">
                  <c:v>97.358161602856583</c:v>
                </c:pt>
                <c:pt idx="10">
                  <c:v>88.953842740231721</c:v>
                </c:pt>
                <c:pt idx="11">
                  <c:v>91.907084484697421</c:v>
                </c:pt>
                <c:pt idx="12">
                  <c:v>98.181833289967841</c:v>
                </c:pt>
                <c:pt idx="13">
                  <c:v>99.895394536522687</c:v>
                </c:pt>
                <c:pt idx="14">
                  <c:v>104.10174593823632</c:v>
                </c:pt>
                <c:pt idx="15">
                  <c:v>84.971686428452188</c:v>
                </c:pt>
                <c:pt idx="16">
                  <c:v>83.480710719489849</c:v>
                </c:pt>
                <c:pt idx="17">
                  <c:v>92.276254934108792</c:v>
                </c:pt>
                <c:pt idx="18">
                  <c:v>91.599557967551959</c:v>
                </c:pt>
                <c:pt idx="19">
                  <c:v>105.62949158456759</c:v>
                </c:pt>
                <c:pt idx="20">
                  <c:v>80.246823953082142</c:v>
                </c:pt>
                <c:pt idx="21">
                  <c:v>93.31706543630024</c:v>
                </c:pt>
                <c:pt idx="22">
                  <c:v>95.344613098567947</c:v>
                </c:pt>
                <c:pt idx="23">
                  <c:v>90.927280619567938</c:v>
                </c:pt>
                <c:pt idx="24">
                  <c:v>91.659026315717057</c:v>
                </c:pt>
                <c:pt idx="25">
                  <c:v>92.793235627859886</c:v>
                </c:pt>
                <c:pt idx="26">
                  <c:v>95.961074250313843</c:v>
                </c:pt>
                <c:pt idx="27">
                  <c:v>95.273665899047728</c:v>
                </c:pt>
                <c:pt idx="28">
                  <c:v>86.930935333644769</c:v>
                </c:pt>
                <c:pt idx="29">
                  <c:v>99.59427863799192</c:v>
                </c:pt>
                <c:pt idx="30">
                  <c:v>90.254183032309356</c:v>
                </c:pt>
                <c:pt idx="31">
                  <c:v>94.628022757977405</c:v>
                </c:pt>
                <c:pt idx="32">
                  <c:v>91.667391001678055</c:v>
                </c:pt>
                <c:pt idx="33">
                  <c:v>88.817267854138109</c:v>
                </c:pt>
                <c:pt idx="34">
                  <c:v>102.30718861947966</c:v>
                </c:pt>
                <c:pt idx="35">
                  <c:v>87.41755590006359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20FB-4E4A-A4ED-03FBE4E33A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Logistics!$V$2</c:f>
              <c:strCache>
                <c:ptCount val="1"/>
                <c:pt idx="0">
                  <c:v>Logistics price (mean=9.5, std dev=3)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Logistics!$V$3:$V$38</c:f>
              <c:numCache>
                <c:formatCode>0.0</c:formatCode>
                <c:ptCount val="36"/>
                <c:pt idx="0">
                  <c:v>12.061418834045565</c:v>
                </c:pt>
                <c:pt idx="1">
                  <c:v>8.2878121837307344</c:v>
                </c:pt>
                <c:pt idx="2">
                  <c:v>11.285434782823314</c:v>
                </c:pt>
                <c:pt idx="3">
                  <c:v>13.79598572914942</c:v>
                </c:pt>
                <c:pt idx="4">
                  <c:v>10.425245197851989</c:v>
                </c:pt>
                <c:pt idx="5">
                  <c:v>11.696534211712732</c:v>
                </c:pt>
                <c:pt idx="6">
                  <c:v>7.4619495369029476</c:v>
                </c:pt>
                <c:pt idx="7">
                  <c:v>13.399595643010523</c:v>
                </c:pt>
                <c:pt idx="8">
                  <c:v>6.5994814392360999</c:v>
                </c:pt>
                <c:pt idx="9">
                  <c:v>5.9103634762943535</c:v>
                </c:pt>
                <c:pt idx="10">
                  <c:v>16.203880845740596</c:v>
                </c:pt>
                <c:pt idx="11">
                  <c:v>6.9692361446154916</c:v>
                </c:pt>
                <c:pt idx="12">
                  <c:v>13.669083686939175</c:v>
                </c:pt>
                <c:pt idx="13">
                  <c:v>8.2188689526162744</c:v>
                </c:pt>
                <c:pt idx="14">
                  <c:v>12.101529054376716</c:v>
                </c:pt>
                <c:pt idx="15">
                  <c:v>13.502690126291892</c:v>
                </c:pt>
                <c:pt idx="16">
                  <c:v>8.9667830515890188</c:v>
                </c:pt>
                <c:pt idx="17">
                  <c:v>5.5830461262728237</c:v>
                </c:pt>
                <c:pt idx="18">
                  <c:v>13.466097527182191</c:v>
                </c:pt>
                <c:pt idx="19">
                  <c:v>16.177592710305603</c:v>
                </c:pt>
                <c:pt idx="20">
                  <c:v>4.2575431722983303</c:v>
                </c:pt>
                <c:pt idx="21">
                  <c:v>6.3770563755659673</c:v>
                </c:pt>
                <c:pt idx="22">
                  <c:v>8.3722093833627902</c:v>
                </c:pt>
                <c:pt idx="23">
                  <c:v>11.748070773400794</c:v>
                </c:pt>
                <c:pt idx="24">
                  <c:v>7.1101453431484316</c:v>
                </c:pt>
                <c:pt idx="25">
                  <c:v>7.5090886257803389</c:v>
                </c:pt>
                <c:pt idx="26">
                  <c:v>7.9836595744006971</c:v>
                </c:pt>
                <c:pt idx="27">
                  <c:v>8.3283545024851158</c:v>
                </c:pt>
                <c:pt idx="28">
                  <c:v>10.615286631383228</c:v>
                </c:pt>
                <c:pt idx="29">
                  <c:v>8.3897176954603463</c:v>
                </c:pt>
                <c:pt idx="30">
                  <c:v>14.265792495645579</c:v>
                </c:pt>
                <c:pt idx="31">
                  <c:v>10.881740512517267</c:v>
                </c:pt>
                <c:pt idx="32">
                  <c:v>8.969511064795654</c:v>
                </c:pt>
                <c:pt idx="33">
                  <c:v>5.8011520038810236</c:v>
                </c:pt>
                <c:pt idx="34">
                  <c:v>11.662554110730095</c:v>
                </c:pt>
                <c:pt idx="35">
                  <c:v>5.9973920880264373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20FB-4E4A-A4ED-03FBE4E33A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7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logistics</a:t>
                </a:r>
                <a:r>
                  <a:rPr lang="en-CA" baseline="0"/>
                  <a:t> </a:t>
                </a:r>
                <a:r>
                  <a:rPr lang="en-CA"/>
                  <a:t>price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495778652668416"/>
          <c:y val="0.69956911636045493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CA" sz="1000" b="1"/>
              <a:t>Logistics Service Provider: Urban-Crate Express</a:t>
            </a:r>
          </a:p>
        </c:rich>
      </c:tx>
      <c:layout>
        <c:manualLayout>
          <c:xMode val="edge"/>
          <c:yMode val="edge"/>
          <c:x val="0.15657142857142856"/>
          <c:y val="7.40739766081871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712270341207349"/>
          <c:y val="0.14909740449110528"/>
          <c:w val="0.69842125984251968"/>
          <c:h val="0.7286650627004958"/>
        </c:manualLayout>
      </c:layout>
      <c:lineChart>
        <c:grouping val="standard"/>
        <c:varyColors val="0"/>
        <c:ser>
          <c:idx val="1"/>
          <c:order val="1"/>
          <c:tx>
            <c:strRef>
              <c:f>Logistics!$AB$2</c:f>
              <c:strCache>
                <c:ptCount val="1"/>
                <c:pt idx="0">
                  <c:v>Env. perf. (mean=90, std dev=5)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val>
            <c:numRef>
              <c:f>Logistics!$AB$3:$AB$38</c:f>
              <c:numCache>
                <c:formatCode>0.0</c:formatCode>
                <c:ptCount val="36"/>
                <c:pt idx="0">
                  <c:v>96.667502461481277</c:v>
                </c:pt>
                <c:pt idx="1">
                  <c:v>98.298564228605258</c:v>
                </c:pt>
                <c:pt idx="2">
                  <c:v>96.801496669857158</c:v>
                </c:pt>
                <c:pt idx="3">
                  <c:v>89.071638712763189</c:v>
                </c:pt>
                <c:pt idx="4">
                  <c:v>90.175477665212412</c:v>
                </c:pt>
                <c:pt idx="5">
                  <c:v>91.803284472882424</c:v>
                </c:pt>
                <c:pt idx="6">
                  <c:v>95.649683556749309</c:v>
                </c:pt>
                <c:pt idx="7">
                  <c:v>96.676285469179604</c:v>
                </c:pt>
                <c:pt idx="8">
                  <c:v>83.83137538500344</c:v>
                </c:pt>
                <c:pt idx="9">
                  <c:v>81.83693080911695</c:v>
                </c:pt>
                <c:pt idx="10">
                  <c:v>80.857728096495535</c:v>
                </c:pt>
                <c:pt idx="11">
                  <c:v>98.844289907377458</c:v>
                </c:pt>
                <c:pt idx="12">
                  <c:v>90.816342904874958</c:v>
                </c:pt>
                <c:pt idx="13">
                  <c:v>91.04311010853462</c:v>
                </c:pt>
                <c:pt idx="14">
                  <c:v>88.972512389200716</c:v>
                </c:pt>
                <c:pt idx="15">
                  <c:v>93.282821289837159</c:v>
                </c:pt>
                <c:pt idx="16">
                  <c:v>82.124793278150577</c:v>
                </c:pt>
                <c:pt idx="17">
                  <c:v>87.685102538057379</c:v>
                </c:pt>
                <c:pt idx="18">
                  <c:v>87.340813001917837</c:v>
                </c:pt>
                <c:pt idx="19">
                  <c:v>93.544934634083631</c:v>
                </c:pt>
                <c:pt idx="20">
                  <c:v>93.052302370538854</c:v>
                </c:pt>
                <c:pt idx="21">
                  <c:v>92.649541971042751</c:v>
                </c:pt>
                <c:pt idx="22">
                  <c:v>89.613252971271095</c:v>
                </c:pt>
                <c:pt idx="23">
                  <c:v>86.419320951127659</c:v>
                </c:pt>
                <c:pt idx="24">
                  <c:v>84.195313578607454</c:v>
                </c:pt>
                <c:pt idx="25">
                  <c:v>80</c:v>
                </c:pt>
                <c:pt idx="26">
                  <c:v>89.119378265510079</c:v>
                </c:pt>
                <c:pt idx="27">
                  <c:v>92.610800315293019</c:v>
                </c:pt>
                <c:pt idx="28">
                  <c:v>98.830743477193295</c:v>
                </c:pt>
                <c:pt idx="29">
                  <c:v>89.457898184459182</c:v>
                </c:pt>
                <c:pt idx="30">
                  <c:v>87.425865576114859</c:v>
                </c:pt>
                <c:pt idx="31">
                  <c:v>90.650173104593378</c:v>
                </c:pt>
                <c:pt idx="32">
                  <c:v>95.245929267457043</c:v>
                </c:pt>
                <c:pt idx="33">
                  <c:v>84.64815900415806</c:v>
                </c:pt>
                <c:pt idx="34">
                  <c:v>83.025073366703907</c:v>
                </c:pt>
                <c:pt idx="35">
                  <c:v>89.150567611701234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CCD-4719-89DA-4ED293B06EAB}"/>
            </c:ext>
          </c:extLst>
        </c:ser>
        <c:ser>
          <c:idx val="2"/>
          <c:order val="2"/>
          <c:tx>
            <c:strRef>
              <c:f>Logistics!$AC$2</c:f>
              <c:strCache>
                <c:ptCount val="1"/>
                <c:pt idx="0">
                  <c:v>Social perf. (mean=90, std dev=5)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Logistics!$AC$3:$AC$38</c:f>
              <c:numCache>
                <c:formatCode>0.0</c:formatCode>
                <c:ptCount val="36"/>
                <c:pt idx="0">
                  <c:v>90.521192761736174</c:v>
                </c:pt>
                <c:pt idx="1">
                  <c:v>94.150614038078999</c:v>
                </c:pt>
                <c:pt idx="2">
                  <c:v>91.287405533002655</c:v>
                </c:pt>
                <c:pt idx="3">
                  <c:v>88.303013025593287</c:v>
                </c:pt>
                <c:pt idx="4">
                  <c:v>92.139032326547479</c:v>
                </c:pt>
                <c:pt idx="5">
                  <c:v>89.505721272895499</c:v>
                </c:pt>
                <c:pt idx="6">
                  <c:v>95.062779518191391</c:v>
                </c:pt>
                <c:pt idx="7">
                  <c:v>90.774929545555963</c:v>
                </c:pt>
                <c:pt idx="8">
                  <c:v>92.822712877791744</c:v>
                </c:pt>
                <c:pt idx="9">
                  <c:v>85.715659272901135</c:v>
                </c:pt>
                <c:pt idx="10">
                  <c:v>97.857042939858232</c:v>
                </c:pt>
                <c:pt idx="11">
                  <c:v>83.18320218985005</c:v>
                </c:pt>
                <c:pt idx="12">
                  <c:v>87.349326571916109</c:v>
                </c:pt>
                <c:pt idx="13">
                  <c:v>92.965410048732465</c:v>
                </c:pt>
                <c:pt idx="14">
                  <c:v>83.905745881660934</c:v>
                </c:pt>
                <c:pt idx="15">
                  <c:v>86.008721603650088</c:v>
                </c:pt>
                <c:pt idx="16">
                  <c:v>89.615905972094922</c:v>
                </c:pt>
                <c:pt idx="17">
                  <c:v>85.342669029260875</c:v>
                </c:pt>
                <c:pt idx="18">
                  <c:v>88.243947487695152</c:v>
                </c:pt>
                <c:pt idx="19">
                  <c:v>97.84006214229565</c:v>
                </c:pt>
                <c:pt idx="20">
                  <c:v>96.716461505512427</c:v>
                </c:pt>
                <c:pt idx="21">
                  <c:v>80</c:v>
                </c:pt>
                <c:pt idx="22">
                  <c:v>84.070519796529879</c:v>
                </c:pt>
                <c:pt idx="23">
                  <c:v>85.224596618908265</c:v>
                </c:pt>
                <c:pt idx="24">
                  <c:v>96.922378745762842</c:v>
                </c:pt>
                <c:pt idx="25">
                  <c:v>91.83091734528584</c:v>
                </c:pt>
                <c:pt idx="26">
                  <c:v>80</c:v>
                </c:pt>
                <c:pt idx="27">
                  <c:v>84.12854375474862</c:v>
                </c:pt>
                <c:pt idx="28">
                  <c:v>86.798562987631513</c:v>
                </c:pt>
                <c:pt idx="29">
                  <c:v>80</c:v>
                </c:pt>
                <c:pt idx="30">
                  <c:v>90.071979528115264</c:v>
                </c:pt>
                <c:pt idx="31">
                  <c:v>98.079168752701776</c:v>
                </c:pt>
                <c:pt idx="32">
                  <c:v>90.736805459496821</c:v>
                </c:pt>
                <c:pt idx="33">
                  <c:v>92.404431733915018</c:v>
                </c:pt>
                <c:pt idx="34">
                  <c:v>89.97072996972436</c:v>
                </c:pt>
                <c:pt idx="35">
                  <c:v>93.028651524551265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CCD-4719-89DA-4ED293B06E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37555888"/>
        <c:axId val="1537554448"/>
      </c:lineChart>
      <c:lineChart>
        <c:grouping val="standard"/>
        <c:varyColors val="0"/>
        <c:ser>
          <c:idx val="0"/>
          <c:order val="0"/>
          <c:tx>
            <c:strRef>
              <c:f>Logistics!$AA$2</c:f>
              <c:strCache>
                <c:ptCount val="1"/>
                <c:pt idx="0">
                  <c:v>Logistics price (mean=9, std dev=2.5)</c:v>
                </c:pt>
              </c:strCache>
            </c:strRef>
          </c:tx>
          <c:spPr>
            <a:ln w="28575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9525">
                <a:solidFill>
                  <a:schemeClr val="bg1">
                    <a:lumMod val="50000"/>
                  </a:schemeClr>
                </a:solidFill>
              </a:ln>
              <a:effectLst/>
            </c:spPr>
          </c:marker>
          <c:val>
            <c:numRef>
              <c:f>Logistics!$AA$3:$AA$38</c:f>
              <c:numCache>
                <c:formatCode>0.0</c:formatCode>
                <c:ptCount val="36"/>
                <c:pt idx="0">
                  <c:v>4.0677177380787803</c:v>
                </c:pt>
                <c:pt idx="1">
                  <c:v>9.9004565997152021</c:v>
                </c:pt>
                <c:pt idx="2">
                  <c:v>9.4275359294824632</c:v>
                </c:pt>
                <c:pt idx="3">
                  <c:v>6.4099261839734396</c:v>
                </c:pt>
                <c:pt idx="4">
                  <c:v>6.6028529165734948</c:v>
                </c:pt>
                <c:pt idx="5">
                  <c:v>12.70818842217882</c:v>
                </c:pt>
                <c:pt idx="6">
                  <c:v>9.384278342269825</c:v>
                </c:pt>
                <c:pt idx="7">
                  <c:v>12.173735534511257</c:v>
                </c:pt>
                <c:pt idx="8">
                  <c:v>8.1029805510089972</c:v>
                </c:pt>
                <c:pt idx="9">
                  <c:v>10.112102414246927</c:v>
                </c:pt>
                <c:pt idx="10">
                  <c:v>8.5166704339225845</c:v>
                </c:pt>
                <c:pt idx="11">
                  <c:v>9.8980041165426353</c:v>
                </c:pt>
                <c:pt idx="12">
                  <c:v>8.4196563834388556</c:v>
                </c:pt>
                <c:pt idx="13">
                  <c:v>8.3660468608582246</c:v>
                </c:pt>
                <c:pt idx="14">
                  <c:v>7.544045688984081</c:v>
                </c:pt>
                <c:pt idx="15">
                  <c:v>6.6476025586957128</c:v>
                </c:pt>
                <c:pt idx="16">
                  <c:v>6.325222530612578</c:v>
                </c:pt>
                <c:pt idx="17">
                  <c:v>9.8224706877371943</c:v>
                </c:pt>
                <c:pt idx="18">
                  <c:v>7.1096319249868909</c:v>
                </c:pt>
                <c:pt idx="19">
                  <c:v>13.875487804937976</c:v>
                </c:pt>
                <c:pt idx="20">
                  <c:v>11.762246983153201</c:v>
                </c:pt>
                <c:pt idx="21">
                  <c:v>12.315711144646647</c:v>
                </c:pt>
                <c:pt idx="22">
                  <c:v>6.8694088201873651</c:v>
                </c:pt>
                <c:pt idx="23">
                  <c:v>7.264601852350423</c:v>
                </c:pt>
                <c:pt idx="24">
                  <c:v>9.7839480820255247</c:v>
                </c:pt>
                <c:pt idx="25">
                  <c:v>13.552516235536814</c:v>
                </c:pt>
                <c:pt idx="26">
                  <c:v>6.1653826676454786</c:v>
                </c:pt>
                <c:pt idx="27">
                  <c:v>8.6107932354261401</c:v>
                </c:pt>
                <c:pt idx="28">
                  <c:v>9.4788254374584735</c:v>
                </c:pt>
                <c:pt idx="29">
                  <c:v>11.425841428033316</c:v>
                </c:pt>
                <c:pt idx="30">
                  <c:v>12.415826709615395</c:v>
                </c:pt>
                <c:pt idx="31">
                  <c:v>8.3357874509935055</c:v>
                </c:pt>
                <c:pt idx="32">
                  <c:v>8.1180351506787076</c:v>
                </c:pt>
                <c:pt idx="33">
                  <c:v>9.2002529066888226</c:v>
                </c:pt>
                <c:pt idx="34">
                  <c:v>6.8759557149654</c:v>
                </c:pt>
                <c:pt idx="35">
                  <c:v>6.8813958948100264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CCD-4719-89DA-4ED293B06E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0340144"/>
        <c:axId val="90339664"/>
      </c:lineChart>
      <c:catAx>
        <c:axId val="1537555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month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4448"/>
        <c:crosses val="autoZero"/>
        <c:auto val="1"/>
        <c:lblAlgn val="ctr"/>
        <c:lblOffset val="100"/>
        <c:noMultiLvlLbl val="0"/>
      </c:catAx>
      <c:valAx>
        <c:axId val="1537554448"/>
        <c:scaling>
          <c:orientation val="minMax"/>
          <c:max val="115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sustainability performance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37555888"/>
        <c:crosses val="autoZero"/>
        <c:crossBetween val="between"/>
      </c:valAx>
      <c:valAx>
        <c:axId val="90339664"/>
        <c:scaling>
          <c:orientation val="minMax"/>
          <c:max val="17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CA"/>
                  <a:t>logistics price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340144"/>
        <c:crosses val="max"/>
        <c:crossBetween val="between"/>
      </c:valAx>
      <c:catAx>
        <c:axId val="90340144"/>
        <c:scaling>
          <c:orientation val="minMax"/>
        </c:scaling>
        <c:delete val="1"/>
        <c:axPos val="b"/>
        <c:majorTickMark val="out"/>
        <c:minorTickMark val="none"/>
        <c:tickLblPos val="nextTo"/>
        <c:crossAx val="903396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495778652668416"/>
          <c:y val="0.69956911636045493"/>
          <c:w val="0.78226443569553816"/>
          <c:h val="0.17072251385243509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8CA71-18C9-42C4-83B1-889C9E188910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7CB792-E898-4BEE-BD6A-984C51BAAB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7CB792-E898-4BEE-BD6A-984C51BAABE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197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5248E-AFD9-EE9B-F759-858E0FB9B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2384F4-A286-7472-1179-730888D581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C3C60-C1EF-1A05-3438-0C9BF3C90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EF21C-A8FB-4512-BE8F-771103E3B040}" type="datetime1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5DDCB-B5D8-D2D9-7FD7-F3BDC2E65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C59F0-17A9-8FEA-023A-64C74B64F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355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67DAC-062F-3793-9862-2B4951182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57D34-183B-43C9-0820-31C9FE1DB7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EAB716-618A-40CB-1938-4B0ADB535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B4A35-B020-4B16-BEDF-883498F292BD}" type="datetime1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71BD94-8B7D-6AE0-237E-AF007F96C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9CD011-53E1-5211-5EE5-180A43043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167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60ADE-0785-4D3C-0129-22AC14280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358A98-52BD-7E9E-88A5-080698B0A9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F3F66B-DFE6-8CF1-BDA3-1ED40A68E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F68EA-7893-420F-A1D9-726D46602FBE}" type="datetime1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2982EB-193E-3BBF-4C33-9EEBACA6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21893B-A912-FB8B-CFC9-4ED90FC9C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637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99D9-ECF3-2ABC-FB86-DE767E35D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50A09-89D0-A2A6-ACB7-0804C0CA1B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7E4DC0-9123-746E-6BCB-5CC93F97C5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956983-BD5C-961F-5FF2-55838B2BE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092AB-BB8B-42FF-A3D6-44EE734B6B9A}" type="datetime1">
              <a:rPr lang="en-GB" smtClean="0"/>
              <a:t>31/07/2025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7A10E6-28AB-655C-31C4-601D97EA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D0BF15-857E-64FB-D4B8-6EBB0F7F2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25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C8264-B22B-CE93-4D36-EBF3859C1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BF47D8-43F1-61D5-38AD-147D6035D7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2CF318-AF47-0A1C-601A-86A3790710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41720B-E491-4D3A-9331-79E2CCC5F8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C7B317-1196-821F-2D0D-7477F39FD8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D215EE-4C6A-0EEE-349B-08ED2E902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F7CF4-43DE-4F1A-8543-11B6AD1FB1F1}" type="datetime1">
              <a:rPr lang="en-GB" smtClean="0"/>
              <a:t>31/07/2025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512311C-43D3-B4E0-EF5E-1E7403D0C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D57F01-3644-1D71-5734-AAB072415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979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A8148-B65C-71A1-2EEB-8C6D0088C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625F53-F32C-F4BF-D28A-5CA9CCCFE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B1518-D44D-4FF4-A771-F87F48F67F86}" type="datetime1">
              <a:rPr lang="en-GB" smtClean="0"/>
              <a:t>31/07/2025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140D33-4809-3AA2-1C1A-A1D8F3FD8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CC32DC-FEDF-A148-C799-3177D150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933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71CDA2-076A-067A-E3BF-C96771B9D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0B623-DE31-4734-B73B-7F56A2CA208A}" type="datetime1">
              <a:rPr lang="en-GB" smtClean="0"/>
              <a:t>31/07/2025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237F6A-6BC0-FFAA-F44B-D46005C6B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34236C-40A8-3244-1320-8F3D79931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180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0CF4C-FB7A-4517-0E97-0C39FDB14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16A18-18C1-EA6C-DBC2-544F4A1C0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072705-969D-D124-E44D-FA941DE6BF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C3E7A9-0F02-8936-BE1B-0B29DB8F3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6E7BD-12FA-4CE4-AD7D-76AD589FA956}" type="datetime1">
              <a:rPr lang="en-GB" smtClean="0"/>
              <a:t>31/07/2025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E63438-FFD0-DFB1-706E-6739E1C8C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687948-B536-9DAF-BBA0-0AC068DD9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373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CFD6B-7426-3CD9-5D9E-D2DD9F446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94FDF1-9FDA-DB85-F868-81DF05C62C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3C6519-E08C-1D06-EBB2-FD0EF36550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C676FA-3BF1-4AC2-668B-D6D125CA1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1CD6E-8628-4B10-BB5A-920C97E274BD}" type="datetime1">
              <a:rPr lang="en-GB" smtClean="0"/>
              <a:t>31/07/2025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19D9CA-3BFA-0785-554B-42AE7D486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337585-1900-9A9B-A62F-36CD83F0D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853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52AB0-4CA7-0F1F-F182-A4C29F46A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8BD87F-C55A-5039-B269-FF03001BA7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C34403-A239-7C82-05A6-01675A5A0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D606A-0E89-445C-BBA9-B813D6C7BDE1}" type="datetime1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ABB728-D73C-D20A-CBB9-6A61A95A4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71A3F6-44C5-6BD1-A8C4-48CEE3757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488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5C8F56-3A67-46B1-54B3-083BDB9C34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8BC1AD-2695-EE63-FCAA-B2D15E0E8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BEF58-795E-127A-C095-482C3859D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7DFA-F041-4CD5-B98A-3C8F0852FC1C}" type="datetime1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48A20D-051E-B532-70D9-328F24C20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A32BA6-8131-AE0B-55FE-16104C400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301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2218EA-81E8-75BC-4D70-CD2D36892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544EBC-AE7C-20EF-D559-A7D6E194B5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73700B-98D3-1024-CE29-8DA04EE9C5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E0535A-5A5C-4B62-8D3D-0BE58F226575}" type="datetime1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87A54-A485-D1BF-A4E5-5FE1E1C9F7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GB"/>
              <a:t>© Dr Duy Tan Nguyen and Dr Mohit Kumar Singh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D6FDD-AE2C-A3FE-9079-C77212B8FA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074F24-F421-4CE3-9BA6-062C977D4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040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4D3876-0E62-7F0F-517E-6F3265470A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736" y="2330702"/>
            <a:ext cx="6096528" cy="34292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64ABC7-D32F-915E-1D7F-A0DAE088CF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500697"/>
            <a:ext cx="9144000" cy="2387600"/>
          </a:xfrm>
        </p:spPr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Sandwich Bread Supply Chain Simulation Game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2E383B-3D48-04A8-D555-E258EB8D5A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761808"/>
            <a:ext cx="9144000" cy="1655762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accent3"/>
                </a:solidFill>
              </a:rPr>
              <a:t>Toast &amp; Mellow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E318EF-3029-3994-2CBB-26FF6C09D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89E52-7972-3391-550D-45693D3E1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98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3D538-5C77-1B8F-3159-D63899EAB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4DFAC-C4EC-C3F2-75BA-1DD65F8077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Work in teams of four</a:t>
            </a:r>
          </a:p>
          <a:p>
            <a:r>
              <a:rPr lang="en-GB" dirty="0"/>
              <a:t>Decide:</a:t>
            </a:r>
          </a:p>
          <a:p>
            <a:pPr lvl="1"/>
            <a:r>
              <a:rPr lang="en-GB" dirty="0"/>
              <a:t>Product choice</a:t>
            </a:r>
          </a:p>
          <a:p>
            <a:pPr lvl="1"/>
            <a:r>
              <a:rPr lang="en-GB" dirty="0"/>
              <a:t>Production quantity</a:t>
            </a:r>
          </a:p>
          <a:p>
            <a:pPr lvl="1"/>
            <a:r>
              <a:rPr lang="en-GB" dirty="0"/>
              <a:t>Supplier selection</a:t>
            </a:r>
          </a:p>
          <a:p>
            <a:pPr lvl="1"/>
            <a:r>
              <a:rPr lang="en-GB" dirty="0"/>
              <a:t>Logistics service provider selection</a:t>
            </a:r>
          </a:p>
          <a:p>
            <a:r>
              <a:rPr lang="en-GB" dirty="0"/>
              <a:t>To improve sustainability and profitability</a:t>
            </a:r>
          </a:p>
        </p:txBody>
      </p:sp>
      <p:pic>
        <p:nvPicPr>
          <p:cNvPr id="6" name="Picture 5" descr="This flowchart describes the decision making process recommended for the simulation game. The process starts with choosing a suitable product. Then, the team must determine an appropriate production volume. Next, the team selects a material supplier and a logistics service provider. Finally, the team discusses to evaluate the outcomes simulated of the year.">
            <a:extLst>
              <a:ext uri="{FF2B5EF4-FFF2-40B4-BE49-F238E27FC236}">
                <a16:creationId xmlns:a16="http://schemas.microsoft.com/office/drawing/2014/main" id="{251C8D4D-BC7F-3D6E-8DFD-F4CBA1F1AE8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66261" y="-90001"/>
            <a:ext cx="10560000" cy="5940000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7FE6A07-4695-59C4-43C4-F484DF2D7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94CE0D4-2DB5-4DC6-BADD-5C0931154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254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461F0-8006-1468-864B-1672B1E24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Product Design</a:t>
            </a:r>
          </a:p>
        </p:txBody>
      </p:sp>
      <p:pic>
        <p:nvPicPr>
          <p:cNvPr id="4" name="Content Placeholder 3" descr="This image presents the five products to choose from. Their descriptions can be found in their respective pictures on subsequent slides.">
            <a:extLst>
              <a:ext uri="{FF2B5EF4-FFF2-40B4-BE49-F238E27FC236}">
                <a16:creationId xmlns:a16="http://schemas.microsoft.com/office/drawing/2014/main" id="{52745FAC-BBE2-5F85-C1C8-E349C849B53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6000" y="1440000"/>
            <a:ext cx="7680000" cy="4320000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8E29D6-BD97-787B-7175-521FD9F50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6EE518-39C1-00EA-9C74-3295B5740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723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E5FFC-F837-B3DE-8C34-D6420A8C66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F1D7B-A637-9548-5847-9767C0792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Product Choice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B44D20-8657-400C-3EE3-970A22360E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Price: </a:t>
            </a:r>
          </a:p>
          <a:p>
            <a:pPr lvl="1"/>
            <a:r>
              <a:rPr lang="en-GB" sz="2600" dirty="0"/>
              <a:t>Depends on customer willingness to pay</a:t>
            </a:r>
          </a:p>
          <a:p>
            <a:pPr lvl="2"/>
            <a:r>
              <a:rPr lang="en-GB" sz="2400" dirty="0"/>
              <a:t>Influenced by the sustainability of the product and its delivery</a:t>
            </a:r>
          </a:p>
          <a:p>
            <a:pPr lvl="1"/>
            <a:r>
              <a:rPr lang="en-GB" sz="2600" dirty="0"/>
              <a:t>Max: £110</a:t>
            </a:r>
          </a:p>
          <a:p>
            <a:r>
              <a:rPr lang="en-GB" dirty="0"/>
              <a:t>Your product choice affects revenue and branding</a:t>
            </a:r>
          </a:p>
          <a:p>
            <a:r>
              <a:rPr lang="en-GB" dirty="0"/>
              <a:t>Discuss with your management team carefully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0506F2-3FA8-96AF-BEF7-6CEEF4233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E92920-7C0A-584C-777B-C35CBD5C1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051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CBD4D-9701-2558-AEA5-06708E016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Product 1: Golden Crust Classic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A7FD5-8735-AD86-D268-3A0291E2C1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8200" y="1845310"/>
            <a:ext cx="1997820" cy="34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/>
              <a:t>Soft and fluffy; </a:t>
            </a:r>
          </a:p>
          <a:p>
            <a:pPr marL="0" indent="0">
              <a:buNone/>
            </a:pPr>
            <a:r>
              <a:rPr lang="en-GB" sz="2600" dirty="0"/>
              <a:t>Golden-baked crust;</a:t>
            </a:r>
          </a:p>
          <a:p>
            <a:pPr marL="0" indent="0">
              <a:buNone/>
            </a:pPr>
            <a:r>
              <a:rPr lang="en-GB" sz="2600" dirty="0"/>
              <a:t>Comforting bite</a:t>
            </a:r>
          </a:p>
        </p:txBody>
      </p:sp>
      <p:pic>
        <p:nvPicPr>
          <p:cNvPr id="4" name="Picture 2" descr="Thumbnail Image A soft, fluffy white sandwich loaf with a golden-baked crust, placed on a wooden cutting board in a warm, rustic kitchen. The loaf is sliced to show its airy interior. Label: 'Golden Crust Classic'.">
            <a:extLst>
              <a:ext uri="{FF2B5EF4-FFF2-40B4-BE49-F238E27FC236}">
                <a16:creationId xmlns:a16="http://schemas.microsoft.com/office/drawing/2014/main" id="{086F8AD6-CE9B-0736-894D-ADEC1D444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5625"/>
            <a:ext cx="3420000" cy="34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489DFE6C-113F-1A09-D961-8F3E6469A5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3595678"/>
              </p:ext>
            </p:extLst>
          </p:nvPr>
        </p:nvGraphicFramePr>
        <p:xfrm>
          <a:off x="8160000" y="237109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B3452E5-8C99-1007-D999-1443A6D460B7}"/>
              </a:ext>
            </a:extLst>
          </p:cNvPr>
          <p:cNvSpPr txBox="1">
            <a:spLocks/>
          </p:cNvSpPr>
          <p:nvPr/>
        </p:nvSpPr>
        <p:spPr>
          <a:xfrm>
            <a:off x="6256020" y="2371090"/>
            <a:ext cx="1997820" cy="3420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en-GB" sz="2400" dirty="0"/>
              <a:t>Low yet unstable production cost;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2400" dirty="0"/>
              <a:t>Sustainability is neither high nor stable 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D351F06-1150-72DF-EB56-D31780C72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817BFCE-13A8-858B-BFD1-28E4AEC95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0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A541C-BD1B-C1AD-1CE5-47ECED5B1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Product 2: Harvest Grain Loaf</a:t>
            </a:r>
            <a:endParaRPr lang="en-GB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87088CB4-2C84-1E11-74A8-092797A6E3F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9943189"/>
              </p:ext>
            </p:extLst>
          </p:nvPr>
        </p:nvGraphicFramePr>
        <p:xfrm>
          <a:off x="8160000" y="117000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4" descr="Thumbnail Image A hearty whole grain sandwich loaf with visible seeds and grains, sliced to reveal a dense, chewy interior. The loaf is on a linen cloth in a rustic farmhouse kitchen with stone walls. Label: 'Harvest Grain Loaf'.">
            <a:extLst>
              <a:ext uri="{FF2B5EF4-FFF2-40B4-BE49-F238E27FC236}">
                <a16:creationId xmlns:a16="http://schemas.microsoft.com/office/drawing/2014/main" id="{49C5A8BD-B50F-FED4-10BF-DCF3CB47F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40000"/>
            <a:ext cx="3420000" cy="34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EAFF4A5-4E9F-9E48-55D7-30A911A71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8200" y="2340000"/>
            <a:ext cx="1997820" cy="3420000"/>
          </a:xfrm>
        </p:spPr>
        <p:txBody>
          <a:bodyPr anchor="b" anchorCtr="0">
            <a:normAutofit/>
          </a:bodyPr>
          <a:lstStyle/>
          <a:p>
            <a:pPr marL="0" indent="0">
              <a:buNone/>
            </a:pPr>
            <a:r>
              <a:rPr lang="en-GB" sz="2600" dirty="0"/>
              <a:t>A blend of whole grains and seeds; </a:t>
            </a:r>
          </a:p>
          <a:p>
            <a:pPr marL="0" indent="0">
              <a:buNone/>
            </a:pPr>
            <a:r>
              <a:rPr lang="en-GB" sz="2600" dirty="0"/>
              <a:t>Nutty flavour;</a:t>
            </a:r>
          </a:p>
          <a:p>
            <a:pPr marL="0" indent="0">
              <a:buNone/>
            </a:pPr>
            <a:r>
              <a:rPr lang="en-GB" sz="2600" dirty="0"/>
              <a:t>Chewy texture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1129FD3-2419-C87B-4C2F-F7560A73F044}"/>
              </a:ext>
            </a:extLst>
          </p:cNvPr>
          <p:cNvSpPr txBox="1">
            <a:spLocks/>
          </p:cNvSpPr>
          <p:nvPr/>
        </p:nvSpPr>
        <p:spPr>
          <a:xfrm>
            <a:off x="6095310" y="1170000"/>
            <a:ext cx="1997820" cy="3420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en-GB" sz="2400" dirty="0"/>
              <a:t>Production cost slightly higher yet more stable than Golden Crust Classic;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2400" dirty="0"/>
              <a:t>So is its sustainability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FAF3285A-1CD4-CF55-B712-A15B31D1F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D7EC3F6-71AD-A9A6-601E-CD09EB00E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62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621B0-114B-FC26-B613-39E1709E2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Product 3: Sunrise Sourdough</a:t>
            </a:r>
            <a:endParaRPr lang="en-GB" dirty="0"/>
          </a:p>
        </p:txBody>
      </p:sp>
      <p:pic>
        <p:nvPicPr>
          <p:cNvPr id="4" name="Picture 3" descr="A loaf of bread on a table&#10;&#10;AI-generated content may be incorrect.">
            <a:extLst>
              <a:ext uri="{FF2B5EF4-FFF2-40B4-BE49-F238E27FC236}">
                <a16:creationId xmlns:a16="http://schemas.microsoft.com/office/drawing/2014/main" id="{0065C33B-F984-6940-4756-5AE6DC0521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340000"/>
            <a:ext cx="3420000" cy="3420000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41765DA9-6172-19A2-D2ED-CA46B552BD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9966331"/>
              </p:ext>
            </p:extLst>
          </p:nvPr>
        </p:nvGraphicFramePr>
        <p:xfrm>
          <a:off x="8160000" y="117000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C478BDF-EE49-3405-51B7-A56715024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8200" y="2340000"/>
            <a:ext cx="1997820" cy="3420000"/>
          </a:xfrm>
        </p:spPr>
        <p:txBody>
          <a:bodyPr anchor="b" anchorCtr="0">
            <a:normAutofit/>
          </a:bodyPr>
          <a:lstStyle/>
          <a:p>
            <a:pPr marL="0" indent="0">
              <a:buNone/>
            </a:pPr>
            <a:r>
              <a:rPr lang="en-GB" sz="2600" dirty="0"/>
              <a:t>A naturally-leavened loaf; </a:t>
            </a:r>
          </a:p>
          <a:p>
            <a:pPr marL="0" indent="0">
              <a:buNone/>
            </a:pPr>
            <a:r>
              <a:rPr lang="en-GB" sz="2600" dirty="0"/>
              <a:t>Tangy depth of flavour;</a:t>
            </a:r>
          </a:p>
          <a:p>
            <a:pPr marL="0" indent="0">
              <a:buNone/>
            </a:pPr>
            <a:r>
              <a:rPr lang="en-GB" sz="2600" dirty="0"/>
              <a:t>Open crumb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71640A1-1E18-16D3-031B-62106A3C1ED7}"/>
              </a:ext>
            </a:extLst>
          </p:cNvPr>
          <p:cNvSpPr txBox="1">
            <a:spLocks/>
          </p:cNvSpPr>
          <p:nvPr/>
        </p:nvSpPr>
        <p:spPr>
          <a:xfrm>
            <a:off x="6095310" y="1170000"/>
            <a:ext cx="1997820" cy="3420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en-GB" sz="2400" dirty="0"/>
              <a:t>Production cost higher yet less stable than Harvest Grain Loaf;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2400" dirty="0"/>
              <a:t>High yet unstable sustainability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377ACD09-2694-DDE0-81B1-22E30F8C0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C623417-69E0-77F0-6577-6A9EBE638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925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9A6C3-4D02-68F9-72CC-6F6CC7FAB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Product 4: Honey Wheat Harmony</a:t>
            </a: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35E1C7-C241-FC7B-E50D-16560F6493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8200" y="1845310"/>
            <a:ext cx="1997820" cy="34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/>
              <a:t>Smooth and subtly sweet; </a:t>
            </a:r>
          </a:p>
          <a:p>
            <a:pPr marL="0" indent="0">
              <a:buNone/>
            </a:pPr>
            <a:r>
              <a:rPr lang="en-GB" sz="2600" dirty="0"/>
              <a:t>Whole wheat flour;</a:t>
            </a:r>
          </a:p>
          <a:p>
            <a:pPr marL="0" indent="0">
              <a:buNone/>
            </a:pPr>
            <a:r>
              <a:rPr lang="en-GB" sz="2600" dirty="0"/>
              <a:t>Natural honey;</a:t>
            </a:r>
          </a:p>
          <a:p>
            <a:pPr marL="0" indent="0">
              <a:buNone/>
            </a:pPr>
            <a:r>
              <a:rPr lang="en-GB" sz="2600" dirty="0"/>
              <a:t>Soft crumb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674D941-347C-B7A0-1909-133D13BD435B}"/>
              </a:ext>
            </a:extLst>
          </p:cNvPr>
          <p:cNvSpPr txBox="1">
            <a:spLocks/>
          </p:cNvSpPr>
          <p:nvPr/>
        </p:nvSpPr>
        <p:spPr>
          <a:xfrm>
            <a:off x="6256020" y="2371090"/>
            <a:ext cx="1997820" cy="3420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GB" sz="2400" dirty="0"/>
              <a:t>Vis-à-vis Sunrise Sourdough: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2400" dirty="0"/>
              <a:t>Production cost slightly higher yet equally stable;</a:t>
            </a:r>
          </a:p>
          <a:p>
            <a:pPr marL="0" indent="0" algn="r">
              <a:buFont typeface="Arial" panose="020B0604020202020204" pitchFamily="34" charset="0"/>
              <a:buNone/>
            </a:pPr>
            <a:r>
              <a:rPr lang="en-GB" sz="2400" dirty="0"/>
              <a:t>Sustainability is higher and more stable </a:t>
            </a:r>
          </a:p>
        </p:txBody>
      </p:sp>
      <p:pic>
        <p:nvPicPr>
          <p:cNvPr id="6" name="Picture 5" descr="A loaf of bread on a wooden plate&#10;&#10;AI-generated content may be incorrect.">
            <a:extLst>
              <a:ext uri="{FF2B5EF4-FFF2-40B4-BE49-F238E27FC236}">
                <a16:creationId xmlns:a16="http://schemas.microsoft.com/office/drawing/2014/main" id="{24BE4FDC-A337-1524-A844-9F2BE54BB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45310"/>
            <a:ext cx="3420000" cy="3420000"/>
          </a:xfrm>
          <a:prstGeom prst="rect">
            <a:avLst/>
          </a:prstGeom>
        </p:spPr>
      </p:pic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52C093B4-313F-436A-9E31-6EBC9D80A1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2541372"/>
              </p:ext>
            </p:extLst>
          </p:nvPr>
        </p:nvGraphicFramePr>
        <p:xfrm>
          <a:off x="8160000" y="237109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7E5A30-A436-CE9E-DF6C-7AB04D57D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236B81-61BA-03AA-F45C-C58B23D96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771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1B7FD-B2F5-A469-F141-55AE3BD8C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Product 5: Rye &amp; Shine</a:t>
            </a:r>
            <a:endParaRPr lang="en-GB" dirty="0"/>
          </a:p>
        </p:txBody>
      </p:sp>
      <p:pic>
        <p:nvPicPr>
          <p:cNvPr id="4" name="Picture 3" descr="A loaf of bread on a cutting board&#10;&#10;AI-generated content may be incorrect.">
            <a:extLst>
              <a:ext uri="{FF2B5EF4-FFF2-40B4-BE49-F238E27FC236}">
                <a16:creationId xmlns:a16="http://schemas.microsoft.com/office/drawing/2014/main" id="{34B4C64A-61AC-FD65-FAFA-5FA9D6348A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719000"/>
            <a:ext cx="3420000" cy="3420000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91AAD266-E6B5-D4DF-CD1F-D5445EBBF7D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3916478"/>
              </p:ext>
            </p:extLst>
          </p:nvPr>
        </p:nvGraphicFramePr>
        <p:xfrm>
          <a:off x="8160000" y="171900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1C80C20-E990-1ACA-3742-FF9B29975CAD}"/>
              </a:ext>
            </a:extLst>
          </p:cNvPr>
          <p:cNvSpPr txBox="1">
            <a:spLocks/>
          </p:cNvSpPr>
          <p:nvPr/>
        </p:nvSpPr>
        <p:spPr>
          <a:xfrm>
            <a:off x="6162180" y="1719000"/>
            <a:ext cx="1997820" cy="3420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en-GB" sz="2400" dirty="0"/>
              <a:t>The production cost and sustainability outcomes are comparable to Honey Wheat Harmony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F91696D-B0B0-D09D-F2AF-0EC749CD2B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8200" y="1719000"/>
            <a:ext cx="1997820" cy="3420000"/>
          </a:xfrm>
        </p:spPr>
        <p:txBody>
          <a:bodyPr anchor="ctr" anchorCtr="0">
            <a:normAutofit lnSpcReduction="10000"/>
          </a:bodyPr>
          <a:lstStyle/>
          <a:p>
            <a:pPr marL="0" indent="0">
              <a:buNone/>
            </a:pPr>
            <a:r>
              <a:rPr lang="en-GB" sz="2600" dirty="0"/>
              <a:t>Bold and flavour-forward; </a:t>
            </a:r>
          </a:p>
          <a:p>
            <a:pPr marL="0" indent="0">
              <a:buNone/>
            </a:pPr>
            <a:r>
              <a:rPr lang="en-GB" sz="2600" dirty="0"/>
              <a:t>Stone-ground rye flour;</a:t>
            </a:r>
          </a:p>
          <a:p>
            <a:pPr marL="0" indent="0">
              <a:buNone/>
            </a:pPr>
            <a:r>
              <a:rPr lang="en-GB" sz="2600" dirty="0"/>
              <a:t>Dense texture and robust taste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6C392EF7-2A99-7415-4450-54B274E41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DF8189B-C64C-12E7-93A4-D827281EE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470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78B56-8B20-74C8-275C-C91B54275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Production Quantity Determination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9541B-5967-E13A-CC15-4A55F3E74C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Average monthly demand = 100, but the actual demand may differ significantly</a:t>
            </a:r>
          </a:p>
          <a:p>
            <a:r>
              <a:rPr lang="en-GB" dirty="0"/>
              <a:t>Production costs: production processes (including labour), materials procurement and logistics</a:t>
            </a:r>
          </a:p>
          <a:p>
            <a:r>
              <a:rPr lang="en-GB" dirty="0"/>
              <a:t>Production &lt; Demand: low revenue</a:t>
            </a:r>
          </a:p>
          <a:p>
            <a:r>
              <a:rPr lang="en-GB" dirty="0"/>
              <a:t>Production &gt; Demand: disposal cost of £10/unit + wasted production costs</a:t>
            </a:r>
          </a:p>
          <a:p>
            <a:r>
              <a:rPr lang="en-GB" dirty="0"/>
              <a:t>What is the optimal production volume? Discuss with your management team.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92B62D-71A0-6EC2-B083-6CF332A42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D4154A-E39E-CF2D-7A18-4960567E6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38F6C-133F-52CE-FC7C-513126467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Supplier Selection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E3C81-1251-FD3A-AAF4-5CE07BEBFB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93800" cy="3934375"/>
          </a:xfrm>
        </p:spPr>
        <p:txBody>
          <a:bodyPr>
            <a:normAutofit/>
          </a:bodyPr>
          <a:lstStyle/>
          <a:p>
            <a:r>
              <a:rPr lang="en-GB" dirty="0"/>
              <a:t>Five material suppliers available</a:t>
            </a:r>
          </a:p>
          <a:p>
            <a:pPr lvl="1"/>
            <a:r>
              <a:rPr lang="en-GB" dirty="0"/>
              <a:t>Price</a:t>
            </a:r>
          </a:p>
          <a:p>
            <a:pPr lvl="1"/>
            <a:r>
              <a:rPr lang="en-GB" dirty="0"/>
              <a:t>Sustainability performance</a:t>
            </a:r>
          </a:p>
          <a:p>
            <a:pPr lvl="1"/>
            <a:r>
              <a:rPr lang="en-GB" dirty="0"/>
              <a:t>Labour and machinery</a:t>
            </a:r>
          </a:p>
          <a:p>
            <a:r>
              <a:rPr lang="en-GB" dirty="0"/>
              <a:t>Which one should be selected to meet Toast &amp; Mellow’s organisational goals?</a:t>
            </a:r>
          </a:p>
          <a:p>
            <a:r>
              <a:rPr lang="en-GB" dirty="0"/>
              <a:t>Your team should review their historical performance.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BB7527-0AC1-2AA5-1291-B2E92014E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EF67D8-272A-350B-6571-5FE6D5775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11</a:t>
            </a:fld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05225C-53DC-D809-13E1-473B25BE5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2000" y="0"/>
            <a:ext cx="576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336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A9160-3413-1621-CEBD-6DD8EE78A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Supplier 1: Golden Grain Mills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9A4425-6A73-2547-4243-E7B88871C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200" y="1825625"/>
            <a:ext cx="3901800" cy="393437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 large scale, industrial and highly-automated facility</a:t>
            </a:r>
          </a:p>
          <a:p>
            <a:r>
              <a:rPr lang="en-GB" dirty="0"/>
              <a:t>Sourcing conventional wheat from high-yield farms</a:t>
            </a:r>
          </a:p>
          <a:p>
            <a:r>
              <a:rPr lang="en-GB" dirty="0"/>
              <a:t>Competitive pricing </a:t>
            </a:r>
          </a:p>
          <a:p>
            <a:r>
              <a:rPr lang="en-GB" dirty="0"/>
              <a:t>Less advanced sustainability practices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8DF72C-A6CE-FEE3-A757-FABF37CF8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BC644C-D07A-7911-2BDE-FF8197D1D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12</a:t>
            </a:fld>
            <a:endParaRPr lang="en-GB" dirty="0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1E0599C6-018C-92E8-AC19-96B5CE53DF7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9852616"/>
              </p:ext>
            </p:extLst>
          </p:nvPr>
        </p:nvGraphicFramePr>
        <p:xfrm>
          <a:off x="838200" y="234000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41B830DF-CA39-DFFE-2E55-894756A8D5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2000" y="0"/>
            <a:ext cx="3420000" cy="34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151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6580F-322B-AD91-AAC6-4685D5CFC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Supplier 2: Harvest &amp; Hearth Flour Co.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D48EB-8535-6A16-0231-D259B12882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5100" y="1825625"/>
            <a:ext cx="3966900" cy="393437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Compared to Golden Grain Mills:</a:t>
            </a:r>
          </a:p>
          <a:p>
            <a:r>
              <a:rPr lang="en-GB" dirty="0"/>
              <a:t>Slightly higher yet more stable prices</a:t>
            </a:r>
          </a:p>
          <a:p>
            <a:r>
              <a:rPr lang="en-GB" dirty="0"/>
              <a:t>Slightly higher and more stable sustainability outcomes</a:t>
            </a:r>
          </a:p>
          <a:p>
            <a:r>
              <a:rPr lang="en-GB" dirty="0"/>
              <a:t>Regional sourcing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217CA8-6B06-5EDA-DBEF-F398766DB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0F31F4-B662-5418-D1A0-0AB55259B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13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F2C9D0-3756-BFE8-7CA3-0890C5614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2000" y="2340000"/>
            <a:ext cx="3420000" cy="3420000"/>
          </a:xfrm>
          <a:prstGeom prst="rect">
            <a:avLst/>
          </a:prstGeom>
        </p:spPr>
      </p:pic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1C13E861-F3D1-712D-A54D-98EF5BE7AA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644914"/>
              </p:ext>
            </p:extLst>
          </p:nvPr>
        </p:nvGraphicFramePr>
        <p:xfrm>
          <a:off x="773100" y="1690688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169504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D52F0-6C0F-FB06-A277-6678C5A56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Supplier 3: Pure-Field Grains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5A707-0DC0-0D82-66E2-274BE120D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200" y="2340000"/>
            <a:ext cx="3901800" cy="3420000"/>
          </a:xfrm>
        </p:spPr>
        <p:txBody>
          <a:bodyPr/>
          <a:lstStyle/>
          <a:p>
            <a:r>
              <a:rPr lang="en-GB" dirty="0"/>
              <a:t>Exclusive sourcing from certified organic farms</a:t>
            </a:r>
          </a:p>
          <a:p>
            <a:r>
              <a:rPr lang="en-GB" dirty="0"/>
              <a:t>Regenerative farming</a:t>
            </a:r>
          </a:p>
          <a:p>
            <a:r>
              <a:rPr lang="en-GB" dirty="0"/>
              <a:t>High price</a:t>
            </a:r>
          </a:p>
          <a:p>
            <a:r>
              <a:rPr lang="en-GB" dirty="0"/>
              <a:t>High sustainability performance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13A7B0-C754-97AC-8F4F-9924BFC1E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D1E3C1-971E-6411-848E-356D21313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14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CE8780-3A09-7F7E-64E8-73D49CDDFC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2000" y="0"/>
            <a:ext cx="3420000" cy="3420000"/>
          </a:xfrm>
          <a:prstGeom prst="rect">
            <a:avLst/>
          </a:prstGeom>
        </p:spPr>
      </p:pic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60B1247-24DB-F4A1-238E-4C813207492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1759644"/>
              </p:ext>
            </p:extLst>
          </p:nvPr>
        </p:nvGraphicFramePr>
        <p:xfrm>
          <a:off x="838200" y="234000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259687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E26FA-0D68-7319-540D-481388E1C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Supplier 4: Millstone Select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A935E-E88B-7F53-2D38-D5D1B8D94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200" y="1825625"/>
            <a:ext cx="3901800" cy="393437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Highest-quality, ethically sourced grains</a:t>
            </a:r>
          </a:p>
          <a:p>
            <a:pPr marL="0" indent="0">
              <a:buNone/>
            </a:pPr>
            <a:r>
              <a:rPr lang="en-GB" dirty="0"/>
              <a:t>Compared to Pure-Field Grains:</a:t>
            </a:r>
          </a:p>
          <a:p>
            <a:r>
              <a:rPr lang="en-GB" dirty="0"/>
              <a:t>Slightly higher yet more unstable prices</a:t>
            </a:r>
          </a:p>
          <a:p>
            <a:r>
              <a:rPr lang="en-GB" dirty="0"/>
              <a:t>Slightly higher yet less stable sustainability performance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25620F-F73B-E77E-967D-BD21299B3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446BBD-E1B9-6124-EBD5-C9A65D514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15</a:t>
            </a:fld>
            <a:endParaRPr lang="en-GB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E312B870-12CD-57EE-D001-ADC4D0C756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3361278"/>
              </p:ext>
            </p:extLst>
          </p:nvPr>
        </p:nvGraphicFramePr>
        <p:xfrm>
          <a:off x="838200" y="234000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40259C73-7A80-D7E4-ED8D-CD3794345B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2000" y="0"/>
            <a:ext cx="3420000" cy="34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834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A2F33-15DF-D8A9-35A5-A815BEB9E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Supplier 5: Bakers’ Root Supply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F9EFA5-B901-41E5-803F-099EE60974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200" y="1719001"/>
            <a:ext cx="3901800" cy="40410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Community-based farming networks (decentralised)</a:t>
            </a:r>
          </a:p>
          <a:p>
            <a:pPr marL="0" indent="0">
              <a:buNone/>
            </a:pPr>
            <a:r>
              <a:rPr lang="en-GB" dirty="0"/>
              <a:t>Compared to Pure-Field Grains:</a:t>
            </a:r>
          </a:p>
          <a:p>
            <a:r>
              <a:rPr lang="en-GB" dirty="0"/>
              <a:t>Equally high yet more unstable prices</a:t>
            </a:r>
          </a:p>
          <a:p>
            <a:r>
              <a:rPr lang="en-GB" dirty="0"/>
              <a:t>Equally high yet less stable sustainability performance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900A52-631A-A535-B761-B16D7BB04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1BEFCA-F549-0977-052D-5873E6568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16</a:t>
            </a:fld>
            <a:endParaRPr lang="en-GB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A656E602-5D61-E880-4C8A-6161FA3348C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7106949"/>
              </p:ext>
            </p:extLst>
          </p:nvPr>
        </p:nvGraphicFramePr>
        <p:xfrm>
          <a:off x="834060" y="151326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55070E2C-264F-422D-BBA2-6689F9744B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2000" y="2340000"/>
            <a:ext cx="3420000" cy="34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540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35A5B-9200-47D8-FB96-60B0ED2AF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Logistics Services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BDBBAC-CE16-5A1A-67E2-B33E81878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5E2221-762F-98E8-2881-07E9DDF90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17</a:t>
            </a:fld>
            <a:endParaRPr lang="en-GB"/>
          </a:p>
        </p:txBody>
      </p:sp>
      <p:pic>
        <p:nvPicPr>
          <p:cNvPr id="1026" name="Picture 2" descr="Thumbnail Image An illustration showing five trucking service providers in a UK logistics context. Each provider is represented by a lorry depot or logistics hub labeled 'Provider A' through 'Provider E'. The image includes British-style lorries (HGVs), road signs in British English (e.g., 'Motorway', 'Goods Inwards'), and a central distribution centre. The style is clean, professional, and suitable for a business logistics or supply chain presentation in the UK.">
            <a:extLst>
              <a:ext uri="{FF2B5EF4-FFF2-40B4-BE49-F238E27FC236}">
                <a16:creationId xmlns:a16="http://schemas.microsoft.com/office/drawing/2014/main" id="{5FE77CAD-B746-3481-1783-505E924E1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000" y="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A07A122-5F09-3C83-9B3C-DF370FE2F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93800" cy="393437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Five logistics service providers available</a:t>
            </a:r>
          </a:p>
          <a:p>
            <a:pPr lvl="1"/>
            <a:r>
              <a:rPr lang="en-GB" dirty="0"/>
              <a:t>Price</a:t>
            </a:r>
          </a:p>
          <a:p>
            <a:pPr lvl="1"/>
            <a:r>
              <a:rPr lang="en-GB" dirty="0"/>
              <a:t>Sustainability performance</a:t>
            </a:r>
          </a:p>
          <a:p>
            <a:pPr lvl="1"/>
            <a:r>
              <a:rPr lang="en-GB" dirty="0"/>
              <a:t>Labour and machinery</a:t>
            </a:r>
          </a:p>
          <a:p>
            <a:r>
              <a:rPr lang="en-GB" dirty="0"/>
              <a:t>Which one should be selected to meet Toast &amp; Mellow’s organisational goals?</a:t>
            </a:r>
          </a:p>
          <a:p>
            <a:r>
              <a:rPr lang="en-GB" dirty="0"/>
              <a:t>Your team should review their historical performance.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06637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3F603-39EF-FB4F-C964-62DEF5BDE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Logistics Service Provider 1: Fresh-Route Logistics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19AA1-764D-81ED-D9EE-9A112DCA7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8200" y="1825625"/>
            <a:ext cx="3895200" cy="3934375"/>
          </a:xfrm>
        </p:spPr>
        <p:txBody>
          <a:bodyPr/>
          <a:lstStyle/>
          <a:p>
            <a:r>
              <a:rPr lang="en-GB" dirty="0"/>
              <a:t>Budget-friendly</a:t>
            </a:r>
          </a:p>
          <a:p>
            <a:r>
              <a:rPr lang="en-GB" dirty="0"/>
              <a:t>Fast turnaround and basic delivery</a:t>
            </a:r>
          </a:p>
          <a:p>
            <a:r>
              <a:rPr lang="en-GB" dirty="0"/>
              <a:t>Cost-efficiency</a:t>
            </a:r>
          </a:p>
          <a:p>
            <a:r>
              <a:rPr lang="en-GB" dirty="0"/>
              <a:t>A large fleet of conventional diesel vehicles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A8546A-F1F0-A541-F7BC-1D632BF80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C0CA0F-AB36-843A-388C-95C4C44E6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18</a:t>
            </a:fld>
            <a:endParaRPr lang="en-GB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C60803B7-5595-6541-B4AE-151BB2BE7E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0482187"/>
              </p:ext>
            </p:extLst>
          </p:nvPr>
        </p:nvGraphicFramePr>
        <p:xfrm>
          <a:off x="8153400" y="234000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CB39517-93FE-A041-54FF-EF64B93F94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25625"/>
            <a:ext cx="3420000" cy="34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8788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E871B-C3B7-6757-AFFE-DEBAF17C1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Logistics Service Provider 2: Crate &amp; Freight Co.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9AA4BD-39F2-9562-62B0-44EF5DB29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315200" cy="4351338"/>
          </a:xfrm>
        </p:spPr>
        <p:txBody>
          <a:bodyPr/>
          <a:lstStyle/>
          <a:p>
            <a:r>
              <a:rPr lang="en-GB" dirty="0"/>
              <a:t>Regional hub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35FFBE-658D-CDD7-7C75-EC38292F88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C27A51-FF75-C297-97C2-DF584F108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19</a:t>
            </a:fld>
            <a:endParaRPr lang="en-GB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BFF398D5-521E-FB40-1EEA-0DE7BD85EDB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6022399"/>
              </p:ext>
            </p:extLst>
          </p:nvPr>
        </p:nvGraphicFramePr>
        <p:xfrm>
          <a:off x="8180070" y="238572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347BC88-C5AE-2C8F-D99A-655EBE87B0CF}"/>
              </a:ext>
            </a:extLst>
          </p:cNvPr>
          <p:cNvSpPr txBox="1">
            <a:spLocks/>
          </p:cNvSpPr>
          <p:nvPr/>
        </p:nvSpPr>
        <p:spPr>
          <a:xfrm>
            <a:off x="4876800" y="1646238"/>
            <a:ext cx="6477000" cy="21828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Partial fleet electrification</a:t>
            </a:r>
          </a:p>
          <a:p>
            <a:pPr marL="0" indent="0">
              <a:buNone/>
            </a:pPr>
            <a:r>
              <a:rPr lang="en-GB" dirty="0"/>
              <a:t>Compared to Fresh-Route Logistics</a:t>
            </a:r>
          </a:p>
          <a:p>
            <a:r>
              <a:rPr lang="en-GB" dirty="0"/>
              <a:t>Slightly higher yet more </a:t>
            </a:r>
            <a:br>
              <a:rPr lang="en-GB" dirty="0"/>
            </a:br>
            <a:r>
              <a:rPr lang="en-GB" dirty="0"/>
              <a:t>unstable prices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88F1BC7-855D-23BB-A83A-AE8DB0B36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40000"/>
            <a:ext cx="3420000" cy="34200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6F92F0E-F470-204A-7DFB-61788EA6DC1C}"/>
              </a:ext>
            </a:extLst>
          </p:cNvPr>
          <p:cNvSpPr txBox="1">
            <a:spLocks/>
          </p:cNvSpPr>
          <p:nvPr/>
        </p:nvSpPr>
        <p:spPr>
          <a:xfrm>
            <a:off x="4876800" y="3577188"/>
            <a:ext cx="3303270" cy="21828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Slightly higher and more stable sustainability performance</a:t>
            </a:r>
          </a:p>
        </p:txBody>
      </p:sp>
    </p:spTree>
    <p:extLst>
      <p:ext uri="{BB962C8B-B14F-4D97-AF65-F5344CB8AC3E}">
        <p14:creationId xmlns:p14="http://schemas.microsoft.com/office/powerpoint/2010/main" val="16806863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37301-D128-E2AA-EB02-0C96A2DFF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Logistics Service Provider 3: Swift-Bite Transport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39555-7F25-5C49-93C0-8C71952C6A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25390" cy="3934375"/>
          </a:xfrm>
        </p:spPr>
        <p:txBody>
          <a:bodyPr/>
          <a:lstStyle/>
          <a:p>
            <a:r>
              <a:rPr lang="en-GB" dirty="0"/>
              <a:t>A forward-thinking enterprise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D5C8F6-7C61-AC9C-4521-05AEA9C77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29235D-A18F-B3E3-661D-3495C5B81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20</a:t>
            </a:fld>
            <a:endParaRPr lang="en-GB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FE3DC821-B21E-EC12-0AFC-1348C39219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4786212"/>
              </p:ext>
            </p:extLst>
          </p:nvPr>
        </p:nvGraphicFramePr>
        <p:xfrm>
          <a:off x="8160000" y="1529191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EDB323C-104D-03AC-5DEC-456FC0CDC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40000"/>
            <a:ext cx="3420000" cy="34200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3B74B0E-03BE-4670-2C6F-A5C9B0342298}"/>
              </a:ext>
            </a:extLst>
          </p:cNvPr>
          <p:cNvSpPr txBox="1">
            <a:spLocks/>
          </p:cNvSpPr>
          <p:nvPr/>
        </p:nvSpPr>
        <p:spPr>
          <a:xfrm>
            <a:off x="4258200" y="2340001"/>
            <a:ext cx="5331570" cy="342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Electric and hybrid </a:t>
            </a:r>
            <a:br>
              <a:rPr lang="en-GB" dirty="0"/>
            </a:br>
            <a:r>
              <a:rPr lang="en-GB" dirty="0"/>
              <a:t>vehicles</a:t>
            </a:r>
          </a:p>
          <a:p>
            <a:r>
              <a:rPr lang="en-GB" dirty="0"/>
              <a:t>Route optimisation</a:t>
            </a:r>
          </a:p>
          <a:p>
            <a:r>
              <a:rPr lang="en-GB" dirty="0"/>
              <a:t>Staff training</a:t>
            </a:r>
          </a:p>
          <a:p>
            <a:r>
              <a:rPr lang="en-GB" dirty="0"/>
              <a:t>High prices</a:t>
            </a:r>
          </a:p>
          <a:p>
            <a:r>
              <a:rPr lang="en-GB" dirty="0"/>
              <a:t>High sustainability performance</a:t>
            </a:r>
          </a:p>
        </p:txBody>
      </p:sp>
    </p:spTree>
    <p:extLst>
      <p:ext uri="{BB962C8B-B14F-4D97-AF65-F5344CB8AC3E}">
        <p14:creationId xmlns:p14="http://schemas.microsoft.com/office/powerpoint/2010/main" val="37879261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267BA-0479-F5B9-F51F-D09A355B0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Logistics Service Provider 4: Daily-Haul Distribution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D3A97-37D6-F8E9-B578-B205FFE2E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5230" y="1548448"/>
            <a:ext cx="4894830" cy="1325563"/>
          </a:xfrm>
        </p:spPr>
        <p:txBody>
          <a:bodyPr/>
          <a:lstStyle/>
          <a:p>
            <a:r>
              <a:rPr lang="en-GB" dirty="0"/>
              <a:t>Carbon-neutral warehousing </a:t>
            </a:r>
          </a:p>
          <a:p>
            <a:r>
              <a:rPr lang="en-GB" dirty="0"/>
              <a:t>Advanced emissions tracking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730FDC-00CB-1B73-0210-1A9A02056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6B93EF-E19F-ED39-9782-9E04210A4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21</a:t>
            </a:fld>
            <a:endParaRPr lang="en-GB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E830DB93-8F1F-4767-6BD9-9051D627A8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337257"/>
              </p:ext>
            </p:extLst>
          </p:nvPr>
        </p:nvGraphicFramePr>
        <p:xfrm>
          <a:off x="8148060" y="2380988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23185950-6119-C4B8-C332-22C2A39FAD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25625"/>
            <a:ext cx="3420000" cy="34200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B98EDCD-BDFD-40C7-A485-DA365B79C498}"/>
              </a:ext>
            </a:extLst>
          </p:cNvPr>
          <p:cNvSpPr txBox="1">
            <a:spLocks/>
          </p:cNvSpPr>
          <p:nvPr/>
        </p:nvSpPr>
        <p:spPr>
          <a:xfrm>
            <a:off x="838200" y="5245625"/>
            <a:ext cx="5257800" cy="93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A premium logistics provider 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29539EB-B6AD-2DE4-5F8D-7474C9888950}"/>
              </a:ext>
            </a:extLst>
          </p:cNvPr>
          <p:cNvSpPr txBox="1">
            <a:spLocks/>
          </p:cNvSpPr>
          <p:nvPr/>
        </p:nvSpPr>
        <p:spPr>
          <a:xfrm>
            <a:off x="4264800" y="2523228"/>
            <a:ext cx="3883260" cy="32367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Compared to Swift-Bite Transport</a:t>
            </a:r>
          </a:p>
          <a:p>
            <a:r>
              <a:rPr lang="en-GB" dirty="0"/>
              <a:t>Higher yet more unstable prices</a:t>
            </a:r>
          </a:p>
          <a:p>
            <a:r>
              <a:rPr lang="en-GB" dirty="0"/>
              <a:t>Higher yet less stable sustainability</a:t>
            </a:r>
          </a:p>
        </p:txBody>
      </p:sp>
    </p:spTree>
    <p:extLst>
      <p:ext uri="{BB962C8B-B14F-4D97-AF65-F5344CB8AC3E}">
        <p14:creationId xmlns:p14="http://schemas.microsoft.com/office/powerpoint/2010/main" val="24526364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253E3-081B-4C4C-94D8-B6CA12259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Logistics Service Provider 5: Urban-Crate Express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BD74E2-D443-8802-9A7C-A6389F816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6120F7-611E-35CB-E98F-530A95286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22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8E7DD7D-E023-CB22-A448-0260B3EAC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1400" y="1756093"/>
            <a:ext cx="5078340" cy="4351338"/>
          </a:xfrm>
        </p:spPr>
        <p:txBody>
          <a:bodyPr/>
          <a:lstStyle/>
          <a:p>
            <a:r>
              <a:rPr lang="en-GB" dirty="0"/>
              <a:t>Last-mile and urban deliveries</a:t>
            </a:r>
          </a:p>
          <a:p>
            <a:r>
              <a:rPr lang="en-GB" dirty="0"/>
              <a:t>Electric vans and cargo bikes</a:t>
            </a:r>
          </a:p>
          <a:p>
            <a:pPr marL="0" indent="0">
              <a:buNone/>
            </a:pPr>
            <a:r>
              <a:rPr lang="en-GB" dirty="0"/>
              <a:t>Compared to Swift-Bite Transport</a:t>
            </a:r>
          </a:p>
          <a:p>
            <a:r>
              <a:rPr lang="en-GB" dirty="0"/>
              <a:t>Equally high yet more unstable prices</a:t>
            </a:r>
          </a:p>
          <a:p>
            <a:r>
              <a:rPr lang="en-GB" dirty="0"/>
              <a:t>Equally high yet more unstable sustainability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12A869-7812-926D-0C6E-91992BAF55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3420000" cy="34200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4347A8B-8A31-25BB-283B-BFD5A1AB4188}"/>
              </a:ext>
            </a:extLst>
          </p:cNvPr>
          <p:cNvSpPr txBox="1">
            <a:spLocks/>
          </p:cNvSpPr>
          <p:nvPr/>
        </p:nvSpPr>
        <p:spPr>
          <a:xfrm>
            <a:off x="838200" y="5245625"/>
            <a:ext cx="3420000" cy="93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Decentralised model</a:t>
            </a: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19549CB8-27FD-D5B7-7A0C-40EE1B0F2B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2530162"/>
              </p:ext>
            </p:extLst>
          </p:nvPr>
        </p:nvGraphicFramePr>
        <p:xfrm>
          <a:off x="8153400" y="2431440"/>
          <a:ext cx="4032000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800309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1AE65-EA52-B3DC-AB25-077DF8B32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/>
                </a:solidFill>
              </a:rPr>
              <a:t>What to do next?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09407-EF3A-7897-5B34-A1259EED36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Teamwork</a:t>
            </a:r>
          </a:p>
          <a:p>
            <a:r>
              <a:rPr lang="en-GB" dirty="0"/>
              <a:t>Analysis</a:t>
            </a:r>
          </a:p>
          <a:p>
            <a:r>
              <a:rPr lang="en-GB" dirty="0"/>
              <a:t>Decision-making</a:t>
            </a:r>
          </a:p>
          <a:p>
            <a:r>
              <a:rPr lang="en-GB" dirty="0"/>
              <a:t>Problem-solving</a:t>
            </a:r>
          </a:p>
          <a:p>
            <a:r>
              <a:rPr lang="en-GB" dirty="0"/>
              <a:t>Performance evaluation</a:t>
            </a:r>
          </a:p>
          <a:p>
            <a:r>
              <a:rPr lang="en-GB" dirty="0"/>
              <a:t>Reflection </a:t>
            </a:r>
          </a:p>
          <a:p>
            <a:r>
              <a:rPr lang="en-GB" dirty="0"/>
              <a:t>Planning </a:t>
            </a:r>
            <a:r>
              <a:rPr lang="en-GB"/>
              <a:t>for improvement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3319AA-D554-D656-59BF-FA7FBE274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Dr Duy Tan Nguyen and Dr Mohit Kumar Singh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5217D2-20E5-1F76-A6D2-E5DE093E7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74F24-F421-4CE3-9BA6-062C977D4A0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786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1282</TotalTime>
  <Words>1071</Words>
  <Application>Microsoft Office PowerPoint</Application>
  <PresentationFormat>Widescreen</PresentationFormat>
  <Paragraphs>241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Office Theme</vt:lpstr>
      <vt:lpstr>Sandwich Bread Supply Chain Simulation Game</vt:lpstr>
      <vt:lpstr>Overview </vt:lpstr>
      <vt:lpstr>Product Design</vt:lpstr>
      <vt:lpstr>Product Choice</vt:lpstr>
      <vt:lpstr>Product 1: Golden Crust Classic</vt:lpstr>
      <vt:lpstr>Product 2: Harvest Grain Loaf</vt:lpstr>
      <vt:lpstr>Product 3: Sunrise Sourdough</vt:lpstr>
      <vt:lpstr>Product 4: Honey Wheat Harmony</vt:lpstr>
      <vt:lpstr>Product 5: Rye &amp; Shine</vt:lpstr>
      <vt:lpstr>Production Quantity Determination</vt:lpstr>
      <vt:lpstr>Supplier Selection</vt:lpstr>
      <vt:lpstr>Supplier 1: Golden Grain Mills</vt:lpstr>
      <vt:lpstr>Supplier 2: Harvest &amp; Hearth Flour Co.</vt:lpstr>
      <vt:lpstr>Supplier 3: Pure-Field Grains</vt:lpstr>
      <vt:lpstr>Supplier 4: Millstone Select</vt:lpstr>
      <vt:lpstr>Supplier 5: Bakers’ Root Supply</vt:lpstr>
      <vt:lpstr>Logistics Services</vt:lpstr>
      <vt:lpstr>Logistics Service Provider 1: Fresh-Route Logistics</vt:lpstr>
      <vt:lpstr>Logistics Service Provider 2: Crate &amp; Freight Co.</vt:lpstr>
      <vt:lpstr>Logistics Service Provider 3: Swift-Bite Transport</vt:lpstr>
      <vt:lpstr>Logistics Service Provider 4: Daily-Haul Distribution</vt:lpstr>
      <vt:lpstr>Logistics Service Provider 5: Urban-Crate Express</vt:lpstr>
      <vt:lpstr>What to do next?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Duy Tan Nguyen</dc:creator>
  <cp:lastModifiedBy>Duy Tan Nguyen</cp:lastModifiedBy>
  <cp:revision>1</cp:revision>
  <dcterms:created xsi:type="dcterms:W3CDTF">2025-07-30T17:12:22Z</dcterms:created>
  <dcterms:modified xsi:type="dcterms:W3CDTF">2025-07-31T14:35:04Z</dcterms:modified>
</cp:coreProperties>
</file>